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4" r:id="rId3"/>
    <p:sldId id="276" r:id="rId4"/>
    <p:sldId id="275" r:id="rId5"/>
    <p:sldId id="258" r:id="rId6"/>
    <p:sldId id="270" r:id="rId7"/>
    <p:sldId id="278" r:id="rId8"/>
    <p:sldId id="271" r:id="rId9"/>
    <p:sldId id="279" r:id="rId10"/>
    <p:sldId id="266" r:id="rId11"/>
    <p:sldId id="267" r:id="rId12"/>
    <p:sldId id="268" r:id="rId13"/>
    <p:sldId id="269" r:id="rId14"/>
    <p:sldId id="277" r:id="rId15"/>
    <p:sldId id="280" r:id="rId16"/>
    <p:sldId id="265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CEC"/>
    <a:srgbClr val="E3D3EE"/>
    <a:srgbClr val="BC8AC2"/>
    <a:srgbClr val="F2D3FC"/>
    <a:srgbClr val="F5F5F5"/>
    <a:srgbClr val="FFFFFF"/>
    <a:srgbClr val="D2B1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701" autoAdjust="0"/>
  </p:normalViewPr>
  <p:slideViewPr>
    <p:cSldViewPr snapToGrid="0">
      <p:cViewPr varScale="1">
        <p:scale>
          <a:sx n="80" d="100"/>
          <a:sy n="80" d="100"/>
        </p:scale>
        <p:origin x="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3B2CD-206F-4BCF-ABDA-677E1B6C8EAC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7017-82D5-4AF0-A65E-742264B2D6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7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A203</a:t>
            </a:r>
            <a:r>
              <a:rPr lang="ko-KR" altLang="en-US" dirty="0" smtClean="0"/>
              <a:t>팀 라일락 발표를 맡은 </a:t>
            </a:r>
            <a:r>
              <a:rPr lang="ko-KR" altLang="en-US" dirty="0" err="1" smtClean="0"/>
              <a:t>오윤식입니다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0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방금 보여드린 와이어프레임을 바탕으로</a:t>
            </a:r>
          </a:p>
          <a:p>
            <a:r>
              <a:rPr lang="ko-KR" altLang="en-US" dirty="0" smtClean="0"/>
              <a:t>문서들을 작성하였습니다</a:t>
            </a:r>
          </a:p>
          <a:p>
            <a:r>
              <a:rPr lang="ko-KR" altLang="en-US" dirty="0" smtClean="0"/>
              <a:t>먼저 기능정의서와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명세서를 만들었고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31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컴포넌트 명세서를 만들었습니다</a:t>
            </a:r>
          </a:p>
          <a:p>
            <a:r>
              <a:rPr lang="ko-KR" altLang="en-US" dirty="0" smtClean="0"/>
              <a:t>이렇게 사전에 </a:t>
            </a:r>
            <a:r>
              <a:rPr lang="ko-KR" altLang="en-US" dirty="0" err="1" smtClean="0"/>
              <a:t>폴더구조와</a:t>
            </a:r>
            <a:r>
              <a:rPr lang="ko-KR" altLang="en-US" dirty="0" smtClean="0"/>
              <a:t> 컴포넌트를 정의함으로써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코드의 구조화와 일관성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재사용성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유지보수성을 높였습니다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00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 기능에 대한 시퀀스 다이어그램들도 작성을 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7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 기능에 대한 시퀀스 다이어그램들도 작성을 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8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기획</a:t>
            </a:r>
            <a:r>
              <a:rPr lang="ko-KR" altLang="en-US" baseline="0" dirty="0" smtClean="0"/>
              <a:t> 배경 말씀드리고 프로젝트 간단한 소개 먼저 드리고요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Figma</a:t>
            </a:r>
            <a:r>
              <a:rPr lang="ko-KR" altLang="en-US" baseline="0" dirty="0" smtClean="0"/>
              <a:t>로 저희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와이어프레임 </a:t>
            </a:r>
            <a:r>
              <a:rPr lang="ko-KR" altLang="en-US" baseline="0" dirty="0" err="1" smtClean="0"/>
              <a:t>만든거</a:t>
            </a:r>
            <a:r>
              <a:rPr lang="ko-KR" altLang="en-US" baseline="0" dirty="0" smtClean="0"/>
              <a:t> 보여드리고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산출물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일정 순으로 진행하겠습니다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24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개발 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주차 부터는 본격적인 개발을 진행 할 예정이고요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주차도 개발을 진행하고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주차 마지막에는 필수기능들이 구현된 </a:t>
            </a:r>
            <a:r>
              <a:rPr lang="en-US" altLang="ko-KR" dirty="0" smtClean="0"/>
              <a:t>MVP</a:t>
            </a:r>
            <a:r>
              <a:rPr lang="ko-KR" altLang="en-US" dirty="0" smtClean="0"/>
              <a:t>를 완성 하는게 </a:t>
            </a:r>
            <a:r>
              <a:rPr lang="ko-KR" altLang="en-US" smtClean="0"/>
              <a:t>중간 목표입니다 </a:t>
            </a:r>
            <a:r>
              <a:rPr lang="en-US" altLang="ko-KR" smtClean="0"/>
              <a:t>5</a:t>
            </a:r>
            <a:r>
              <a:rPr lang="ko-KR" altLang="en-US" dirty="0" smtClean="0"/>
              <a:t>주차엔 </a:t>
            </a:r>
            <a:r>
              <a:rPr lang="ko-KR" altLang="en-US" dirty="0" err="1" smtClean="0"/>
              <a:t>추가기능</a:t>
            </a:r>
            <a:r>
              <a:rPr lang="ko-KR" altLang="en-US" dirty="0" smtClean="0"/>
              <a:t> 구현 및 </a:t>
            </a:r>
            <a:r>
              <a:rPr lang="ko-KR" altLang="en-US" smtClean="0"/>
              <a:t>테스트를 진행하고 마지막 </a:t>
            </a:r>
            <a:r>
              <a:rPr lang="en-US" altLang="ko-KR" dirty="0" smtClean="0"/>
              <a:t>6</a:t>
            </a:r>
            <a:r>
              <a:rPr lang="ko-KR" altLang="en-US" dirty="0" smtClean="0"/>
              <a:t>주차에는 최종 발표를 하며 마무리 하는 것으로 개발 일정을 잡아봤습니다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8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기획</a:t>
            </a:r>
            <a:r>
              <a:rPr lang="ko-KR" altLang="en-US" baseline="0" dirty="0" smtClean="0"/>
              <a:t> 배경 말씀드리고 프로젝트 간단한 소개 먼저 드리고요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Figma</a:t>
            </a:r>
            <a:r>
              <a:rPr lang="ko-KR" altLang="en-US" baseline="0" dirty="0" smtClean="0"/>
              <a:t>로 저희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와이어프레임 </a:t>
            </a:r>
            <a:r>
              <a:rPr lang="ko-KR" altLang="en-US" baseline="0" dirty="0" err="1" smtClean="0"/>
              <a:t>만든거</a:t>
            </a:r>
            <a:r>
              <a:rPr lang="ko-KR" altLang="en-US" baseline="0" dirty="0" smtClean="0"/>
              <a:t> 보여드리고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산출물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일정 순으로 진행하겠습니다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76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기획</a:t>
            </a:r>
            <a:r>
              <a:rPr lang="ko-KR" altLang="en-US" baseline="0" dirty="0" smtClean="0"/>
              <a:t> 배경 말씀드리고 프로젝트 간단한 소개 먼저 드리고요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Figma</a:t>
            </a:r>
            <a:r>
              <a:rPr lang="ko-KR" altLang="en-US" baseline="0" dirty="0" smtClean="0"/>
              <a:t>로 저희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와이어프레임 </a:t>
            </a:r>
            <a:r>
              <a:rPr lang="ko-KR" altLang="en-US" baseline="0" dirty="0" err="1" smtClean="0"/>
              <a:t>만든거</a:t>
            </a:r>
            <a:r>
              <a:rPr lang="ko-KR" altLang="en-US" baseline="0" dirty="0" smtClean="0"/>
              <a:t> 보여드리고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산출물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일정 순으로 진행하겠습니다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90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나와 우리만의 음원 스트리밍 서비스 라일락</a:t>
            </a:r>
          </a:p>
          <a:p>
            <a:r>
              <a:rPr lang="ko-KR" altLang="en-US" dirty="0" smtClean="0"/>
              <a:t>어떤 기능들이 있는지 한 번 살펴볼까요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6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라일락 프로젝트 소개입니다</a:t>
            </a:r>
            <a:endParaRPr lang="en-US" altLang="ko-KR" dirty="0" smtClean="0"/>
          </a:p>
          <a:p>
            <a:r>
              <a:rPr lang="ko-KR" altLang="en-US" dirty="0" smtClean="0"/>
              <a:t>저희 라일락의 앨범 발매 </a:t>
            </a:r>
            <a:r>
              <a:rPr lang="ko-KR" altLang="en-US" dirty="0" err="1" smtClean="0"/>
              <a:t>기능은요</a:t>
            </a:r>
            <a:r>
              <a:rPr lang="ko-KR" altLang="en-US" dirty="0" smtClean="0"/>
              <a:t> 실제 실물 앨범을 </a:t>
            </a:r>
            <a:r>
              <a:rPr lang="ko-KR" altLang="en-US" dirty="0" err="1" smtClean="0"/>
              <a:t>발매하는건</a:t>
            </a:r>
            <a:r>
              <a:rPr lang="ko-KR" altLang="en-US" dirty="0" smtClean="0"/>
              <a:t> 아니지만</a:t>
            </a:r>
            <a:endParaRPr lang="en-US" altLang="ko-KR" dirty="0" smtClean="0"/>
          </a:p>
          <a:p>
            <a:r>
              <a:rPr lang="ko-KR" altLang="en-US" baseline="0" dirty="0" smtClean="0"/>
              <a:t>음원사이트에 디지털 앨범을 발매하는 듯한 사용자 경험을 드립니다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노래방에서 부른 노래를 모두에게 공개하기는 조금 </a:t>
            </a:r>
            <a:r>
              <a:rPr lang="ko-KR" altLang="en-US" baseline="0" dirty="0" err="1" smtClean="0"/>
              <a:t>부담스럽잖아요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그래서 같이 </a:t>
            </a:r>
            <a:r>
              <a:rPr lang="ko-KR" altLang="en-US" baseline="0" dirty="0" err="1" smtClean="0"/>
              <a:t>노래방에간</a:t>
            </a:r>
            <a:r>
              <a:rPr lang="ko-KR" altLang="en-US" baseline="0" dirty="0" smtClean="0"/>
              <a:t> 지인들 또는 들려주고 싶은 사람들에게만 앨범 코드를 공유해서 공유 받은 사람은 그 앨범을 소장하는 식으로 공유를 할 예정입니다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저희가 또 음원 스트리밍 서비스다 보니까 실제 멜론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지니 등 과</a:t>
            </a:r>
            <a:r>
              <a:rPr lang="ko-KR" altLang="en-US" baseline="0" dirty="0" smtClean="0"/>
              <a:t> 같은 음원 스트리밍 앱에서 볼 수 있는 그 음원 스트리밍 플레이어를 직접 구현 할 예정입니다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다음에는 댓글 기능인데요 댓글이 무슨 소개까지 할 정도의 기능인가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라는 생각을 하실 수 있지만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댓글 부분은 내가 발매한 음원을 지인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친구들의 댓글로 </a:t>
            </a:r>
            <a:r>
              <a:rPr lang="ko-KR" altLang="en-US" baseline="0" dirty="0" err="1" smtClean="0"/>
              <a:t>완성시킨다라는</a:t>
            </a:r>
            <a:r>
              <a:rPr lang="ko-KR" altLang="en-US" baseline="0" dirty="0" smtClean="0"/>
              <a:t> 느낌을 줄 수 있게 저희가 한번 구현을 할 건데요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부분은 지금부터 와이어프레임을 한번 보면서 얘기를 해보겠습니다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1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기획</a:t>
            </a:r>
            <a:r>
              <a:rPr lang="ko-KR" altLang="en-US" baseline="0" dirty="0" smtClean="0"/>
              <a:t> 배경 말씀드리고 프로젝트 간단한 소개 먼저 드리고요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Figma</a:t>
            </a:r>
            <a:r>
              <a:rPr lang="ko-KR" altLang="en-US" baseline="0" dirty="0" smtClean="0"/>
              <a:t>로 저희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와이어프레임 </a:t>
            </a:r>
            <a:r>
              <a:rPr lang="ko-KR" altLang="en-US" baseline="0" dirty="0" err="1" smtClean="0"/>
              <a:t>만든거</a:t>
            </a:r>
            <a:r>
              <a:rPr lang="ko-KR" altLang="en-US" baseline="0" dirty="0" smtClean="0"/>
              <a:t> 보여드리고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산출물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일정 순으로 진행하겠습니다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1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와이어프레임 넘기기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1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기획</a:t>
            </a:r>
            <a:r>
              <a:rPr lang="ko-KR" altLang="en-US" baseline="0" dirty="0" smtClean="0"/>
              <a:t> 배경 말씀드리고 프로젝트 간단한 소개 먼저 드리고요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Figma</a:t>
            </a:r>
            <a:r>
              <a:rPr lang="ko-KR" altLang="en-US" baseline="0" dirty="0" smtClean="0"/>
              <a:t>로 저희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와이어프레임 </a:t>
            </a:r>
            <a:r>
              <a:rPr lang="ko-KR" altLang="en-US" baseline="0" dirty="0" err="1" smtClean="0"/>
              <a:t>만든거</a:t>
            </a:r>
            <a:r>
              <a:rPr lang="ko-KR" altLang="en-US" baseline="0" dirty="0" smtClean="0"/>
              <a:t> 보여드리고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산출물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일정 순으로 진행하겠습니다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7017-82D5-4AF0-A65E-742264B2D6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2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981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82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1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9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8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9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8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5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65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8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4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gif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figma.com/file/w6LvXyWys5xGULzGi9EQxk/%EA%B2%80%EC%9D%80%EB%AA%A8%EC%9E%90%EB%8B%A8?node-id=62-501&amp;t=dB1veqtcr3wwx5SH-0" TargetMode="Externa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A34CA8-288B-C618-2FB8-D9EC26107746}"/>
              </a:ext>
            </a:extLst>
          </p:cNvPr>
          <p:cNvSpPr txBox="1"/>
          <p:nvPr/>
        </p:nvSpPr>
        <p:spPr>
          <a:xfrm>
            <a:off x="10380306" y="5777398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2D3FC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A203</a:t>
            </a:r>
            <a:endParaRPr lang="ko-KR" altLang="en-US" sz="3200" dirty="0">
              <a:solidFill>
                <a:srgbClr val="F2D3FC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34" name="Picture 10" descr="Neon Guitar by Daniel Seong on Dribbble">
            <a:extLst>
              <a:ext uri="{FF2B5EF4-FFF2-40B4-BE49-F238E27FC236}">
                <a16:creationId xmlns:a16="http://schemas.microsoft.com/office/drawing/2014/main" id="{06DA6895-8DE6-60A7-6B82-3E77C5A1C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0" t="16500" r="39750" b="16000"/>
          <a:stretch/>
        </p:blipFill>
        <p:spPr bwMode="auto">
          <a:xfrm rot="20546976">
            <a:off x="647700" y="428624"/>
            <a:ext cx="783637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ound Wave Listening Music Sticker by IbizaLiveRadio103.7FM for iOS &amp;  Android | GIPHY">
            <a:extLst>
              <a:ext uri="{FF2B5EF4-FFF2-40B4-BE49-F238E27FC236}">
                <a16:creationId xmlns:a16="http://schemas.microsoft.com/office/drawing/2014/main" id="{876856FB-92F9-3BC4-307D-750FDF7B5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331" y="1653324"/>
            <a:ext cx="1433804" cy="143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video-to-gif output image]">
            <a:extLst>
              <a:ext uri="{FF2B5EF4-FFF2-40B4-BE49-F238E27FC236}">
                <a16:creationId xmlns:a16="http://schemas.microsoft.com/office/drawing/2014/main" id="{B2472B73-93D0-94DD-54F1-1E8E8ECF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18" y="2244151"/>
            <a:ext cx="4206564" cy="23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433990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기능 정의서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API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명세서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산출물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FEA81B-38C2-88ED-14C2-C92ADBFEBED0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8">
            <a:extLst>
              <a:ext uri="{FF2B5EF4-FFF2-40B4-BE49-F238E27FC236}">
                <a16:creationId xmlns:a16="http://schemas.microsoft.com/office/drawing/2014/main" id="{B461DB5B-6E0F-8D03-22A2-AB5096C32F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3F1CAAC-50D6-1237-FAB4-EDDFDBD9B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CD252F7-AB76-F255-DD82-A00F52EBB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F981E70-B965-5BF6-F48F-17A1D9CE1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C367297-4B35-925A-A301-2BBD534A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FF32E0-2B82-4B4D-986A-480E1332F661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FA65133-72D9-38EA-1D7E-3F48314B5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DE6C363-9125-0736-0C51-B075378C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모서리가 둥근 직사각형 29">
              <a:extLst>
                <a:ext uri="{FF2B5EF4-FFF2-40B4-BE49-F238E27FC236}">
                  <a16:creationId xmlns:a16="http://schemas.microsoft.com/office/drawing/2014/main" id="{CA605337-2A00-5EBB-E02F-AFA6B5532413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360E1CE-29E7-8C8F-9261-BF49EA67E71B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B3C6658-F979-2284-1A91-1C4E9345F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모서리가 둥근 직사각형 31">
                <a:extLst>
                  <a:ext uri="{FF2B5EF4-FFF2-40B4-BE49-F238E27FC236}">
                    <a16:creationId xmlns:a16="http://schemas.microsoft.com/office/drawing/2014/main" id="{18592284-E47D-4CD4-2F35-9F066CD942E8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6" name="Picture 4" descr="Neon - Cia dos Gifs">
            <a:extLst>
              <a:ext uri="{FF2B5EF4-FFF2-40B4-BE49-F238E27FC236}">
                <a16:creationId xmlns:a16="http://schemas.microsoft.com/office/drawing/2014/main" id="{FB178590-228E-0788-04D5-2ACE338D0B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73E8CF-84A4-BEB2-9006-1D67140A99E1}"/>
              </a:ext>
            </a:extLst>
          </p:cNvPr>
          <p:cNvGrpSpPr/>
          <p:nvPr/>
        </p:nvGrpSpPr>
        <p:grpSpPr>
          <a:xfrm>
            <a:off x="6709672" y="6261986"/>
            <a:ext cx="270571" cy="270571"/>
            <a:chOff x="8225484" y="6151159"/>
            <a:chExt cx="270571" cy="270571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49698DD-5C96-9178-3983-B93E9A30C6AD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6E16BC5-19D3-B0EB-BE40-32A7037807F7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8FEF983-D842-7AE8-0067-B4A603B622BF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1255EEDE-C643-E53A-394A-F618E2A1E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61" y="1540349"/>
            <a:ext cx="8011486" cy="313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B260BD2-A4F5-0F1C-EC0D-7E4BD81A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920" y="1413505"/>
            <a:ext cx="5635334" cy="3568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E940AD7-57B0-BEF9-8F40-1E56D7D80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742" y="2196628"/>
            <a:ext cx="6227258" cy="2885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8B43024-FF16-6795-D5C9-81657AE63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737" y="2283150"/>
            <a:ext cx="5185521" cy="3371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1DF2AD-2A5C-5560-7C01-C2854AE8E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804" y="1338298"/>
            <a:ext cx="8488828" cy="431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3740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04336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</a:t>
            </a:r>
            <a:r>
              <a:rPr lang="en-US" altLang="ko-KR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ERD Diagram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산출물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146" name="Picture 2" descr="https://lh4.googleusercontent.com/TWxZRFm7FcKWfwSlf5h3YcAC0_PhVV1iwlmdxKotEGNEmWHzAEcCJ1-cW70SKCWclLvv3Y274qVXXwY7QXEFYnqU1TOCjwY5fRD6XHjgJaKq-7t7jpjbIbGVZbyuyADMJYANrZVAkg3c8sZWOZaOLNbPKQ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19" y="1292497"/>
            <a:ext cx="10159762" cy="43063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FF15487-4C71-5C4B-406F-A2E71575B6EF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8">
            <a:extLst>
              <a:ext uri="{FF2B5EF4-FFF2-40B4-BE49-F238E27FC236}">
                <a16:creationId xmlns:a16="http://schemas.microsoft.com/office/drawing/2014/main" id="{6FEDF601-974D-06EF-80E7-97A55D1CB9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E5D67A25-6B40-AAEE-331F-C527AC488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376F7714-2673-2C18-5B3A-8BDB7FDD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503A8EA3-5377-3C9E-263E-36E1F99EEA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EB6FE3FB-FBC7-6656-3F78-3B72EE4E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DB5CEC-D983-F8A7-61F7-DA0FE9B3E50B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5D73D271-4483-CB71-845D-FBA897439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2C2012DA-8CFD-378D-9C42-343E602A5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모서리가 둥근 직사각형 29">
              <a:extLst>
                <a:ext uri="{FF2B5EF4-FFF2-40B4-BE49-F238E27FC236}">
                  <a16:creationId xmlns:a16="http://schemas.microsoft.com/office/drawing/2014/main" id="{B5427930-FA30-C48A-6D62-50111D8B1FAF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FB33BBE-67C6-F075-3B2D-E82FC30FC287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71E072B7-02AD-F5C7-8925-64D0A0C08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모서리가 둥근 직사각형 31">
                <a:extLst>
                  <a:ext uri="{FF2B5EF4-FFF2-40B4-BE49-F238E27FC236}">
                    <a16:creationId xmlns:a16="http://schemas.microsoft.com/office/drawing/2014/main" id="{2263FAB3-73A9-5D8B-3415-D85EAF8D0103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5" name="Picture 4" descr="Neon - Cia dos Gifs">
            <a:extLst>
              <a:ext uri="{FF2B5EF4-FFF2-40B4-BE49-F238E27FC236}">
                <a16:creationId xmlns:a16="http://schemas.microsoft.com/office/drawing/2014/main" id="{934A70F4-B520-1FD0-344E-EC75C81E7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E2F986E1-B924-A644-DA6D-FCFDC5F99780}"/>
              </a:ext>
            </a:extLst>
          </p:cNvPr>
          <p:cNvGrpSpPr/>
          <p:nvPr/>
        </p:nvGrpSpPr>
        <p:grpSpPr>
          <a:xfrm>
            <a:off x="7223640" y="6278414"/>
            <a:ext cx="270571" cy="270571"/>
            <a:chOff x="8225484" y="6151159"/>
            <a:chExt cx="270571" cy="270571"/>
          </a:xfrm>
        </p:grpSpPr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C18012F7-623E-2FCD-2881-979888751F37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5EA5DD63-E6DF-3CBD-FCE4-4973D845BF7B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A5E0F7F3-CB44-49F9-CA6A-9A3E1ECED435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18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04336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컴포넌트 명세서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산출물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310120-089F-5456-41E1-4A583BC0C911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28E389D1-ECD0-CCCD-8C81-EAF35074E0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5E74A8B6-E218-B75E-9737-09E48DA2C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C6544D0-E86A-66AC-4913-E871AE7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460F436-CF71-3B73-2C27-8B4971631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304A9F3-2F70-7423-2F82-36D7E5138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E933CD-995A-511F-2E4B-48AC79870B29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53D9281-B061-C4C8-70DB-7FE5ECFAD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72987B4-61FE-C88D-E608-2FA3C6462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C0D8DCF5-084E-309E-6A4F-25B7F74D5B9F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12814BA-7DB5-2A50-5521-5CDD1D26F461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ACDE4178-304F-14E3-6B17-D8D8C42A7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ED077D02-CDCD-36C3-F30C-470112BC5C70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Picture 4" descr="Neon - Cia dos Gifs">
            <a:extLst>
              <a:ext uri="{FF2B5EF4-FFF2-40B4-BE49-F238E27FC236}">
                <a16:creationId xmlns:a16="http://schemas.microsoft.com/office/drawing/2014/main" id="{78A48FDF-237C-57CD-75A2-1419E355EA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8EAB0E5-1B77-3F00-2707-4B46B07C38F3}"/>
              </a:ext>
            </a:extLst>
          </p:cNvPr>
          <p:cNvGrpSpPr/>
          <p:nvPr/>
        </p:nvGrpSpPr>
        <p:grpSpPr>
          <a:xfrm>
            <a:off x="7763639" y="6278414"/>
            <a:ext cx="270571" cy="270571"/>
            <a:chOff x="8225484" y="6151159"/>
            <a:chExt cx="270571" cy="2705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B31E40C-0D7C-358A-85CB-5AC826DF76B1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D909E31-2726-598C-29D9-4710E6142BAF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D2BBAD1-9979-BFBE-D774-58205DFC546A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C6779A94-588D-813A-23EC-4EA6F6E5A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0" y="1292496"/>
            <a:ext cx="10148838" cy="43063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73E302E-53D2-A77B-8D47-4CC9593B6F79}"/>
              </a:ext>
            </a:extLst>
          </p:cNvPr>
          <p:cNvGrpSpPr/>
          <p:nvPr/>
        </p:nvGrpSpPr>
        <p:grpSpPr>
          <a:xfrm>
            <a:off x="1597956" y="1665541"/>
            <a:ext cx="9125005" cy="3810295"/>
            <a:chOff x="1305317" y="2256260"/>
            <a:chExt cx="9125005" cy="3810295"/>
          </a:xfrm>
        </p:grpSpPr>
        <p:pic>
          <p:nvPicPr>
            <p:cNvPr id="5123" name="Picture 3" descr="https://lh5.googleusercontent.com/GK1QL-ozr3PUDMcRC8SvxlkVetD5ua7sjRl7cSfzppzpbpkG59XI_DSk2UikI9yzp93G7JUCrHp860N0Ha-U4gPxCpR0yvFEUds1hvoF2KVlRvuvjFQkhDITqDgChNhZBU3-iwibit8ERCPgjeh1ttfq7w=s204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098" y="2256262"/>
              <a:ext cx="4792224" cy="3810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https://lh3.googleusercontent.com/uA9Dgiog4VW75HFCmLxjsEtHPKnG56JvFlDcqAY0JM7pKzlQAIa35tIh37-QU8PhKu5E7Mmx6EmWBK7nlaXBXNjvCKg_ZIiX9k9NfEoxu2e8HfX5sw2HxbicKCEydlzWH6dvjT6hakmruQAYNZFnH5hQkg=s2048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33" r="3853"/>
            <a:stretch/>
          </p:blipFill>
          <p:spPr bwMode="auto">
            <a:xfrm>
              <a:off x="1305317" y="2256260"/>
              <a:ext cx="4332781" cy="3739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4287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0.04336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시퀀스 다이어그램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산출물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5113B2-D12C-B704-6A6C-B0DF80C4ECC4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08EBE2FF-6F08-1D0B-B870-9F2966FFE3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B1BF39F7-455E-2CAD-4E42-ABC1399C4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7CF1C55-2F4B-9C9A-614D-3E9166F4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B01CA5D-F865-F4B7-B741-261DB379A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2E6798C-5D08-59FA-6110-8BD3CC865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13005B-F0F8-C0A0-2B56-5EC1A0FF19FA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31B771C-5E9E-F7F5-F349-0DB98864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21A9DFC-57C0-C8D2-A7BD-435C03E83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DA79EF47-4239-CFEB-22E7-CE0B86AFF29D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671702-77D1-A3B1-C44F-257B4CD3FFF4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6ACEBE7F-7CC5-FD8A-8C6B-338CDEAA4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0EB22597-1736-E581-ADAB-9EDAA8B9D73B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Picture 4" descr="Neon - Cia dos Gifs">
            <a:extLst>
              <a:ext uri="{FF2B5EF4-FFF2-40B4-BE49-F238E27FC236}">
                <a16:creationId xmlns:a16="http://schemas.microsoft.com/office/drawing/2014/main" id="{99C3C277-108A-F193-D298-6A0EA769B8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4033FE0-411D-2366-9918-34C248F96CDE}"/>
              </a:ext>
            </a:extLst>
          </p:cNvPr>
          <p:cNvGrpSpPr/>
          <p:nvPr/>
        </p:nvGrpSpPr>
        <p:grpSpPr>
          <a:xfrm>
            <a:off x="8288327" y="6272033"/>
            <a:ext cx="270571" cy="270571"/>
            <a:chOff x="8225484" y="6151159"/>
            <a:chExt cx="270571" cy="2705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DF184-7D11-3C89-75AD-CB5EC8E7CB31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B02F521-1C7D-6245-CD62-62CB7E9AD871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AB8B8CB-E3E7-BB2F-7CB3-23ABF1656C7B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D1689D2-03E2-F87F-DDDE-DE7FCD3F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0" y="1292496"/>
            <a:ext cx="10148838" cy="43063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B79984-C99F-770C-CA67-027007D9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01" y="1936795"/>
            <a:ext cx="10087879" cy="30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13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04335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</a:t>
            </a:r>
            <a:r>
              <a:rPr lang="ko-KR" altLang="en-US" sz="3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아키텍쳐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ko-KR" altLang="en-US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산출물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5113B2-D12C-B704-6A6C-B0DF80C4ECC4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08EBE2FF-6F08-1D0B-B870-9F2966FFE3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B1BF39F7-455E-2CAD-4E42-ABC1399C4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7CF1C55-2F4B-9C9A-614D-3E9166F4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B01CA5D-F865-F4B7-B741-261DB379A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2E6798C-5D08-59FA-6110-8BD3CC865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13005B-F0F8-C0A0-2B56-5EC1A0FF19FA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31B771C-5E9E-F7F5-F349-0DB98864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21A9DFC-57C0-C8D2-A7BD-435C03E83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DA79EF47-4239-CFEB-22E7-CE0B86AFF29D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1671702-77D1-A3B1-C44F-257B4CD3FFF4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6ACEBE7F-7CC5-FD8A-8C6B-338CDEAA4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0EB22597-1736-E581-ADAB-9EDAA8B9D73B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Picture 4" descr="Neon - Cia dos Gifs">
            <a:extLst>
              <a:ext uri="{FF2B5EF4-FFF2-40B4-BE49-F238E27FC236}">
                <a16:creationId xmlns:a16="http://schemas.microsoft.com/office/drawing/2014/main" id="{99C3C277-108A-F193-D298-6A0EA769B8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4033FE0-411D-2366-9918-34C248F96CDE}"/>
              </a:ext>
            </a:extLst>
          </p:cNvPr>
          <p:cNvGrpSpPr/>
          <p:nvPr/>
        </p:nvGrpSpPr>
        <p:grpSpPr>
          <a:xfrm>
            <a:off x="8288327" y="6272033"/>
            <a:ext cx="270571" cy="270571"/>
            <a:chOff x="8225484" y="6151159"/>
            <a:chExt cx="270571" cy="2705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DF184-7D11-3C89-75AD-CB5EC8E7CB31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B02F521-1C7D-6245-CD62-62CB7E9AD871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AB8B8CB-E3E7-BB2F-7CB3-23ABF1656C7B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D1689D2-03E2-F87F-DDDE-DE7FCD3F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0" y="1292496"/>
            <a:ext cx="10148838" cy="43063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462" y="1324212"/>
            <a:ext cx="6774154" cy="410479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E741890-E38D-3DB1-E8FB-D884D64840A1}"/>
              </a:ext>
            </a:extLst>
          </p:cNvPr>
          <p:cNvGrpSpPr/>
          <p:nvPr/>
        </p:nvGrpSpPr>
        <p:grpSpPr>
          <a:xfrm>
            <a:off x="8857125" y="6278764"/>
            <a:ext cx="270571" cy="270571"/>
            <a:chOff x="8225484" y="6151159"/>
            <a:chExt cx="270571" cy="27057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EFB6F48-AF6B-FD0B-FABF-A31D388400E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A70BAD-6747-7882-43DE-3CB74C2163AB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3C6E88B-3019-80E2-A4C0-C6B33A32CE31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127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1" name="사각형: 둥근 위쪽 모서리 1030">
            <a:extLst>
              <a:ext uri="{FF2B5EF4-FFF2-40B4-BE49-F238E27FC236}">
                <a16:creationId xmlns:a16="http://schemas.microsoft.com/office/drawing/2014/main" id="{2A99FF65-960C-0F40-EEF5-AB3C4F97EDDF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D62FFE82-4D5A-4705-FCFD-B124107DFAFB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8">
            <a:extLst>
              <a:ext uri="{FF2B5EF4-FFF2-40B4-BE49-F238E27FC236}">
                <a16:creationId xmlns:a16="http://schemas.microsoft.com/office/drawing/2014/main" id="{47613AA2-787F-BEF2-9D71-EE7FF91DA1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512C8D40-5FB7-E5D0-1EF4-2C9CA7F9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230C645-6220-F3F9-EDE4-8FF4E5A0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12D4281C-4850-E491-A06E-C2EDC7324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CB5B5C2D-86C3-E896-1CDA-30B6C08F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F64212A-F4A0-3399-0D35-A44DD6471C4E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7043F8D7-ADE3-1DB9-1DEB-B137B4AA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0570228C-52EB-F242-4C6C-91C102C3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모서리가 둥근 직사각형 29">
              <a:extLst>
                <a:ext uri="{FF2B5EF4-FFF2-40B4-BE49-F238E27FC236}">
                  <a16:creationId xmlns:a16="http://schemas.microsoft.com/office/drawing/2014/main" id="{5C4E581F-94C4-19EB-D0B3-607FE181427C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E9F07956-5106-6486-28C6-4373B11F98D8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id="{AD6C3AFF-CA07-B867-94F2-E5491133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모서리가 둥근 직사각형 31">
                <a:extLst>
                  <a:ext uri="{FF2B5EF4-FFF2-40B4-BE49-F238E27FC236}">
                    <a16:creationId xmlns:a16="http://schemas.microsoft.com/office/drawing/2014/main" id="{B2B6F488-7233-C9BF-668E-8C0E4F04FBA9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C671E58-CFB5-67E1-539E-9D80FE54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1052" name="Picture 4" descr="Neon - Cia dos Gifs">
            <a:extLst>
              <a:ext uri="{FF2B5EF4-FFF2-40B4-BE49-F238E27FC236}">
                <a16:creationId xmlns:a16="http://schemas.microsoft.com/office/drawing/2014/main" id="{E5BF3783-F376-7434-F4E6-4B7004ABF4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5068951" y="1472462"/>
            <a:ext cx="2064029" cy="67735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48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8418" y="2377373"/>
            <a:ext cx="40751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 일정</a:t>
            </a:r>
            <a:endParaRPr lang="ko-KR" altLang="en-US" sz="8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2061" y="3928372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향후 개발 일정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소개합니다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741890-E38D-3DB1-E8FB-D884D64840A1}"/>
              </a:ext>
            </a:extLst>
          </p:cNvPr>
          <p:cNvGrpSpPr/>
          <p:nvPr/>
        </p:nvGrpSpPr>
        <p:grpSpPr>
          <a:xfrm>
            <a:off x="8857125" y="6278764"/>
            <a:ext cx="270571" cy="270571"/>
            <a:chOff x="8225484" y="6151159"/>
            <a:chExt cx="270571" cy="27057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EFB6F48-AF6B-FD0B-FABF-A31D388400E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5A70BAD-6747-7882-43DE-3CB74C2163AB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3C6E88B-3019-80E2-A4C0-C6B33A32CE31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223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sp>
        <p:nvSpPr>
          <p:cNvPr id="26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개발 일정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Schedule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EFB40A-ED2C-9158-2E4A-EEAEE7B748F1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A5E330D8-3E3C-86EC-4C58-F6CCBA00EE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7D6402B7-A604-CDCD-9AC3-FA41098B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9AE1DE1-1FEF-462D-23BA-8555B4361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78B756F3-80CA-139B-4F5D-2FA327B36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AD6E392-1940-AC1C-44E2-77ED80FA2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8645EF-AAB7-8777-FDD7-5BD838C45F26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4D7EC8D-C292-C1C1-9F0C-3A871C80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CA003E5-BEF8-F8B4-E165-AB8FE891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0F8D3D54-38A5-B646-5673-87156CC809D0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A94F903-3A0A-87FD-3C07-0E2E8C5EA56D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4EA35989-0398-56A0-D367-8F8F7A9E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E98285EE-22B4-2BFF-F4EF-AA05C2D88F9B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Picture 4" descr="Neon - Cia dos Gifs">
            <a:extLst>
              <a:ext uri="{FF2B5EF4-FFF2-40B4-BE49-F238E27FC236}">
                <a16:creationId xmlns:a16="http://schemas.microsoft.com/office/drawing/2014/main" id="{2233606D-CD05-0FBB-E8B0-3F1AFB66AF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741890-E38D-3DB1-E8FB-D884D64840A1}"/>
              </a:ext>
            </a:extLst>
          </p:cNvPr>
          <p:cNvGrpSpPr/>
          <p:nvPr/>
        </p:nvGrpSpPr>
        <p:grpSpPr>
          <a:xfrm>
            <a:off x="8857125" y="6278764"/>
            <a:ext cx="270571" cy="270571"/>
            <a:chOff x="8225484" y="6151159"/>
            <a:chExt cx="270571" cy="2705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EFB6F48-AF6B-FD0B-FABF-A31D388400E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A70BAD-6747-7882-43DE-3CB74C2163AB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3C6E88B-3019-80E2-A4C0-C6B33A32CE31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FFD2EA1-1528-4F47-5805-709B91D9C4E9}"/>
              </a:ext>
            </a:extLst>
          </p:cNvPr>
          <p:cNvSpPr txBox="1"/>
          <p:nvPr/>
        </p:nvSpPr>
        <p:spPr>
          <a:xfrm>
            <a:off x="1461161" y="2857770"/>
            <a:ext cx="43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2D3FC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3</a:t>
            </a:r>
            <a:endParaRPr lang="ko-KR" altLang="en-US" sz="8000" dirty="0">
              <a:solidFill>
                <a:srgbClr val="F2D3FC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6E63658-07A7-672C-C056-E9521D463FE5}"/>
              </a:ext>
            </a:extLst>
          </p:cNvPr>
          <p:cNvSpPr txBox="1"/>
          <p:nvPr/>
        </p:nvSpPr>
        <p:spPr>
          <a:xfrm>
            <a:off x="3493028" y="2368229"/>
            <a:ext cx="43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2D3FC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4</a:t>
            </a:r>
            <a:endParaRPr lang="ko-KR" altLang="en-US" sz="8000" dirty="0">
              <a:solidFill>
                <a:srgbClr val="F2D3FC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D32DFD-57BE-8DCB-B78B-B5A4D0E9A34A}"/>
              </a:ext>
            </a:extLst>
          </p:cNvPr>
          <p:cNvSpPr txBox="1"/>
          <p:nvPr/>
        </p:nvSpPr>
        <p:spPr>
          <a:xfrm>
            <a:off x="5877792" y="1525187"/>
            <a:ext cx="43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2D3FC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5</a:t>
            </a:r>
            <a:endParaRPr lang="ko-KR" altLang="en-US" sz="8000" dirty="0">
              <a:solidFill>
                <a:srgbClr val="F2D3FC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092E95D-B35F-4394-23D8-404167388828}"/>
              </a:ext>
            </a:extLst>
          </p:cNvPr>
          <p:cNvSpPr txBox="1"/>
          <p:nvPr/>
        </p:nvSpPr>
        <p:spPr>
          <a:xfrm>
            <a:off x="8230228" y="852144"/>
            <a:ext cx="430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F2D3FC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6</a:t>
            </a:r>
            <a:endParaRPr lang="ko-KR" altLang="en-US" sz="8000" dirty="0">
              <a:solidFill>
                <a:srgbClr val="F2D3FC"/>
              </a:solidFill>
              <a:latin typeface="경기천년제목OTF Bold" panose="02020803020101020101" pitchFamily="18" charset="-127"/>
              <a:ea typeface="경기천년제목OTF Bold" panose="0202080302010102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6F84519E-18A0-2579-5684-87C6D441EB01}"/>
              </a:ext>
            </a:extLst>
          </p:cNvPr>
          <p:cNvCxnSpPr>
            <a:cxnSpLocks/>
          </p:cNvCxnSpPr>
          <p:nvPr/>
        </p:nvCxnSpPr>
        <p:spPr>
          <a:xfrm flipV="1">
            <a:off x="894532" y="1785406"/>
            <a:ext cx="10370876" cy="3320384"/>
          </a:xfrm>
          <a:prstGeom prst="straightConnector1">
            <a:avLst/>
          </a:prstGeom>
          <a:ln w="76200">
            <a:solidFill>
              <a:srgbClr val="BC8A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5A0E510-0B3E-1E68-8266-385DCC28AFDC}"/>
              </a:ext>
            </a:extLst>
          </p:cNvPr>
          <p:cNvSpPr/>
          <p:nvPr/>
        </p:nvSpPr>
        <p:spPr>
          <a:xfrm>
            <a:off x="4029456" y="2756650"/>
            <a:ext cx="1800000" cy="1800000"/>
          </a:xfrm>
          <a:prstGeom prst="ellipse">
            <a:avLst/>
          </a:prstGeom>
          <a:solidFill>
            <a:srgbClr val="E3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진행</a:t>
            </a:r>
            <a:endParaRPr lang="en-US" altLang="ko-KR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및</a:t>
            </a:r>
            <a:endParaRPr lang="en-US" altLang="ko-KR" b="1" kern="0" dirty="0" smtClean="0">
              <a:solidFill>
                <a:prstClr val="black">
                  <a:lumMod val="75000"/>
                  <a:lumOff val="25000"/>
                </a:prstClr>
              </a:solidFill>
              <a:ea typeface="경기천년제목 Bold" panose="02020803020101020101" pitchFamily="18" charset="-127"/>
            </a:endParaRPr>
          </a:p>
          <a:p>
            <a:pPr algn="ctr"/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MVP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완성</a:t>
            </a:r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684D112-C2B1-4D9C-35D2-C82D50E856AC}"/>
              </a:ext>
            </a:extLst>
          </p:cNvPr>
          <p:cNvSpPr/>
          <p:nvPr/>
        </p:nvSpPr>
        <p:spPr>
          <a:xfrm>
            <a:off x="6362546" y="2002954"/>
            <a:ext cx="1800000" cy="1800000"/>
          </a:xfrm>
          <a:prstGeom prst="ellipse">
            <a:avLst/>
          </a:prstGeom>
          <a:solidFill>
            <a:srgbClr val="E3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추가기능</a:t>
            </a:r>
            <a:endParaRPr lang="en-US" altLang="ko-KR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및</a:t>
            </a:r>
            <a:endParaRPr lang="en-US" altLang="ko-KR" b="1" kern="0" dirty="0" smtClean="0">
              <a:solidFill>
                <a:prstClr val="black">
                  <a:lumMod val="75000"/>
                  <a:lumOff val="25000"/>
                </a:prstClr>
              </a:solidFill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테스트</a:t>
            </a:r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BC151F0-5368-6B33-A156-73C9EFE94AEF}"/>
              </a:ext>
            </a:extLst>
          </p:cNvPr>
          <p:cNvSpPr/>
          <p:nvPr/>
        </p:nvSpPr>
        <p:spPr>
          <a:xfrm>
            <a:off x="8695636" y="1386418"/>
            <a:ext cx="1800000" cy="1800000"/>
          </a:xfrm>
          <a:prstGeom prst="ellipse">
            <a:avLst/>
          </a:prstGeom>
          <a:solidFill>
            <a:srgbClr val="E3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최종</a:t>
            </a:r>
            <a:endParaRPr lang="en-US" altLang="ko-KR" sz="2400" b="1" kern="0" dirty="0" smtClean="0">
              <a:solidFill>
                <a:prstClr val="black">
                  <a:lumMod val="75000"/>
                  <a:lumOff val="25000"/>
                </a:prstClr>
              </a:solidFill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경기천년제목 Bold" panose="02020803020101020101" pitchFamily="18" charset="-127"/>
              </a:rPr>
              <a:t>발표</a:t>
            </a:r>
            <a:endParaRPr lang="en-US" altLang="ko-KR" sz="2400" b="1" kern="0" dirty="0" smtClean="0">
              <a:solidFill>
                <a:prstClr val="black">
                  <a:lumMod val="75000"/>
                  <a:lumOff val="25000"/>
                </a:prstClr>
              </a:solidFill>
              <a:ea typeface="경기천년제목 Bold" panose="02020803020101020101" pitchFamily="18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92DBE4A-EFD1-1EE3-00A2-D754CE4B5C80}"/>
              </a:ext>
            </a:extLst>
          </p:cNvPr>
          <p:cNvSpPr/>
          <p:nvPr/>
        </p:nvSpPr>
        <p:spPr>
          <a:xfrm>
            <a:off x="1801368" y="3519490"/>
            <a:ext cx="1800000" cy="1800000"/>
          </a:xfrm>
          <a:prstGeom prst="ellipse">
            <a:avLst/>
          </a:prstGeom>
          <a:solidFill>
            <a:srgbClr val="E3D3EE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  <a:endParaRPr lang="en-US" altLang="ko-KR" sz="24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2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진행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5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17826 -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EB61E1-CFA1-7ABA-7BCD-63D9D629E33B}"/>
              </a:ext>
            </a:extLst>
          </p:cNvPr>
          <p:cNvSpPr/>
          <p:nvPr/>
        </p:nvSpPr>
        <p:spPr>
          <a:xfrm>
            <a:off x="0" y="6076503"/>
            <a:ext cx="12192000" cy="78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rgbClr val="E3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EFB40A-ED2C-9158-2E4A-EEAEE7B748F1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A5E330D8-3E3C-86EC-4C58-F6CCBA00EE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7D6402B7-A604-CDCD-9AC3-FA41098B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9AE1DE1-1FEF-462D-23BA-8555B4361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78B756F3-80CA-139B-4F5D-2FA327B36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AD6E392-1940-AC1C-44E2-77ED80FA2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8645EF-AAB7-8777-FDD7-5BD838C45F26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4D7EC8D-C292-C1C1-9F0C-3A871C80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CA003E5-BEF8-F8B4-E165-AB8FE8912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0F8D3D54-38A5-B646-5673-87156CC809D0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A94F903-3A0A-87FD-3C07-0E2E8C5EA56D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4EA35989-0398-56A0-D367-8F8F7A9E3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E98285EE-22B4-2BFF-F4EF-AA05C2D88F9B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Picture 4" descr="Neon - Cia dos Gifs">
            <a:extLst>
              <a:ext uri="{FF2B5EF4-FFF2-40B4-BE49-F238E27FC236}">
                <a16:creationId xmlns:a16="http://schemas.microsoft.com/office/drawing/2014/main" id="{2233606D-CD05-0FBB-E8B0-3F1AFB66AF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741890-E38D-3DB1-E8FB-D884D64840A1}"/>
              </a:ext>
            </a:extLst>
          </p:cNvPr>
          <p:cNvGrpSpPr/>
          <p:nvPr/>
        </p:nvGrpSpPr>
        <p:grpSpPr>
          <a:xfrm>
            <a:off x="11028574" y="6271957"/>
            <a:ext cx="270571" cy="270571"/>
            <a:chOff x="8225484" y="6151159"/>
            <a:chExt cx="270571" cy="2705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EFB6F48-AF6B-FD0B-FABF-A31D388400E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5A70BAD-6747-7882-43DE-3CB74C2163AB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3C6E88B-3019-80E2-A4C0-C6B33A32CE31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0A3B62F-B698-34BD-2058-D91ADF0C9D82}"/>
              </a:ext>
            </a:extLst>
          </p:cNvPr>
          <p:cNvSpPr txBox="1"/>
          <p:nvPr/>
        </p:nvSpPr>
        <p:spPr>
          <a:xfrm>
            <a:off x="4938316" y="4193721"/>
            <a:ext cx="231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 &amp; A</a:t>
            </a:r>
            <a:endParaRPr lang="ko-KR" altLang="en-US" sz="6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26" name="Picture 2" descr="Free vector pensive people ask questions, search answers online. vector flat illustration of faq page with curious and puzzled characters, laptop, question marks and speech bubbles">
            <a:extLst>
              <a:ext uri="{FF2B5EF4-FFF2-40B4-BE49-F238E27FC236}">
                <a16:creationId xmlns:a16="http://schemas.microsoft.com/office/drawing/2014/main" id="{F80F1E39-FBF3-F699-53C5-773C4F5F3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19" y="1057299"/>
            <a:ext cx="5277957" cy="31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19293-D44E-451C-E4BB-78E274917F6A}"/>
              </a:ext>
            </a:extLst>
          </p:cNvPr>
          <p:cNvSpPr/>
          <p:nvPr/>
        </p:nvSpPr>
        <p:spPr>
          <a:xfrm>
            <a:off x="171450" y="5391344"/>
            <a:ext cx="11800180" cy="689017"/>
          </a:xfrm>
          <a:prstGeom prst="rect">
            <a:avLst/>
          </a:prstGeom>
          <a:solidFill>
            <a:srgbClr val="E3D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586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1" name="사각형: 둥근 위쪽 모서리 1030">
            <a:extLst>
              <a:ext uri="{FF2B5EF4-FFF2-40B4-BE49-F238E27FC236}">
                <a16:creationId xmlns:a16="http://schemas.microsoft.com/office/drawing/2014/main" id="{2A99FF65-960C-0F40-EEF5-AB3C4F97EDDF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D62FFE82-4D5A-4705-FCFD-B124107DFAFB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8">
            <a:extLst>
              <a:ext uri="{FF2B5EF4-FFF2-40B4-BE49-F238E27FC236}">
                <a16:creationId xmlns:a16="http://schemas.microsoft.com/office/drawing/2014/main" id="{47613AA2-787F-BEF2-9D71-EE7FF91DA1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512C8D40-5FB7-E5D0-1EF4-2C9CA7F9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230C645-6220-F3F9-EDE4-8FF4E5A0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12D4281C-4850-E491-A06E-C2EDC7324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CB5B5C2D-86C3-E896-1CDA-30B6C08F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F64212A-F4A0-3399-0D35-A44DD6471C4E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7043F8D7-ADE3-1DB9-1DEB-B137B4AA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0570228C-52EB-F242-4C6C-91C102C3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모서리가 둥근 직사각형 29">
              <a:extLst>
                <a:ext uri="{FF2B5EF4-FFF2-40B4-BE49-F238E27FC236}">
                  <a16:creationId xmlns:a16="http://schemas.microsoft.com/office/drawing/2014/main" id="{5C4E581F-94C4-19EB-D0B3-607FE181427C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E9F07956-5106-6486-28C6-4373B11F98D8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id="{AD6C3AFF-CA07-B867-94F2-E5491133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모서리가 둥근 직사각형 31">
                <a:extLst>
                  <a:ext uri="{FF2B5EF4-FFF2-40B4-BE49-F238E27FC236}">
                    <a16:creationId xmlns:a16="http://schemas.microsoft.com/office/drawing/2014/main" id="{B2B6F488-7233-C9BF-668E-8C0E4F04FBA9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39BD8690-5473-3493-D8E7-3634B9549761}"/>
              </a:ext>
            </a:extLst>
          </p:cNvPr>
          <p:cNvGrpSpPr/>
          <p:nvPr/>
        </p:nvGrpSpPr>
        <p:grpSpPr>
          <a:xfrm>
            <a:off x="2389672" y="6280419"/>
            <a:ext cx="270571" cy="270571"/>
            <a:chOff x="8225484" y="6151159"/>
            <a:chExt cx="270571" cy="270571"/>
          </a:xfrm>
        </p:grpSpPr>
        <p:sp>
          <p:nvSpPr>
            <p:cNvPr id="1046" name="타원 1045">
              <a:extLst>
                <a:ext uri="{FF2B5EF4-FFF2-40B4-BE49-F238E27FC236}">
                  <a16:creationId xmlns:a16="http://schemas.microsoft.com/office/drawing/2014/main" id="{148A6C6B-2C54-5A74-9FA8-8A6DE4D7F6AC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350FE1B7-8454-3AD6-446C-D8E83033338D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633BE4C2-EDD6-D45F-4FFF-95D55DF1239F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C671E58-CFB5-67E1-539E-9D80FE54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1052" name="Picture 4" descr="Neon - Cia dos Gifs">
            <a:extLst>
              <a:ext uri="{FF2B5EF4-FFF2-40B4-BE49-F238E27FC236}">
                <a16:creationId xmlns:a16="http://schemas.microsoft.com/office/drawing/2014/main" id="{E5BF3783-F376-7434-F4E6-4B7004ABF4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48770" y="2323141"/>
            <a:ext cx="2330642" cy="3381594"/>
            <a:chOff x="1848770" y="2323141"/>
            <a:chExt cx="2330642" cy="3381594"/>
          </a:xfrm>
        </p:grpSpPr>
        <p:sp>
          <p:nvSpPr>
            <p:cNvPr id="1054" name="타원 1053">
              <a:extLst>
                <a:ext uri="{FF2B5EF4-FFF2-40B4-BE49-F238E27FC236}">
                  <a16:creationId xmlns:a16="http://schemas.microsoft.com/office/drawing/2014/main" id="{AD31C6A7-CD7F-CA96-7B73-FF00FED8FFC4}"/>
                </a:ext>
              </a:extLst>
            </p:cNvPr>
            <p:cNvSpPr/>
            <p:nvPr/>
          </p:nvSpPr>
          <p:spPr>
            <a:xfrm>
              <a:off x="2248526" y="2565178"/>
              <a:ext cx="1531130" cy="153113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srgbClr val="1B1435">
                  <a:alpha val="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grpSp>
          <p:nvGrpSpPr>
            <p:cNvPr id="1055" name="Group 28">
              <a:extLst>
                <a:ext uri="{FF2B5EF4-FFF2-40B4-BE49-F238E27FC236}">
                  <a16:creationId xmlns:a16="http://schemas.microsoft.com/office/drawing/2014/main" id="{C3E72876-6E0B-FB6E-02A9-0E0C3339F0F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61560" y="3109728"/>
              <a:ext cx="505062" cy="442029"/>
              <a:chOff x="496" y="4251"/>
              <a:chExt cx="641" cy="561"/>
            </a:xfrm>
            <a:solidFill>
              <a:srgbClr val="1B1435"/>
            </a:solidFill>
          </p:grpSpPr>
          <p:sp>
            <p:nvSpPr>
              <p:cNvPr id="1056" name="Freeform 30">
                <a:extLst>
                  <a:ext uri="{FF2B5EF4-FFF2-40B4-BE49-F238E27FC236}">
                    <a16:creationId xmlns:a16="http://schemas.microsoft.com/office/drawing/2014/main" id="{B5B36D4C-F59F-3512-A6CF-7FA0831E9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srgbClr val="4E5D70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57" name="Freeform 31">
                <a:extLst>
                  <a:ext uri="{FF2B5EF4-FFF2-40B4-BE49-F238E27FC236}">
                    <a16:creationId xmlns:a16="http://schemas.microsoft.com/office/drawing/2014/main" id="{F970F375-6821-30EF-9F86-0AABCEFBA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600">
                  <a:solidFill>
                    <a:srgbClr val="4E5D70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1013755C-603B-EED0-DA67-5D06DC907465}"/>
                </a:ext>
              </a:extLst>
            </p:cNvPr>
            <p:cNvGrpSpPr/>
            <p:nvPr/>
          </p:nvGrpSpPr>
          <p:grpSpPr>
            <a:xfrm>
              <a:off x="1961599" y="2323141"/>
              <a:ext cx="2060093" cy="2015203"/>
              <a:chOff x="2466536" y="1701801"/>
              <a:chExt cx="2228480" cy="2179920"/>
            </a:xfrm>
          </p:grpSpPr>
          <p:sp>
            <p:nvSpPr>
              <p:cNvPr id="1059" name="원호 1058">
                <a:extLst>
                  <a:ext uri="{FF2B5EF4-FFF2-40B4-BE49-F238E27FC236}">
                    <a16:creationId xmlns:a16="http://schemas.microsoft.com/office/drawing/2014/main" id="{2E40271B-CF7F-167C-9D1A-5BA70234C231}"/>
                  </a:ext>
                </a:extLst>
              </p:cNvPr>
              <p:cNvSpPr/>
              <p:nvPr/>
            </p:nvSpPr>
            <p:spPr>
              <a:xfrm>
                <a:off x="2515097" y="1701801"/>
                <a:ext cx="2179919" cy="2179920"/>
              </a:xfrm>
              <a:prstGeom prst="arc">
                <a:avLst>
                  <a:gd name="adj1" fmla="val 10977745"/>
                  <a:gd name="adj2" fmla="val 20933800"/>
                </a:avLst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60" name="타원 1059">
                <a:extLst>
                  <a:ext uri="{FF2B5EF4-FFF2-40B4-BE49-F238E27FC236}">
                    <a16:creationId xmlns:a16="http://schemas.microsoft.com/office/drawing/2014/main" id="{3BA2DDC1-40CF-012F-D86C-6A781F7AD9AB}"/>
                  </a:ext>
                </a:extLst>
              </p:cNvPr>
              <p:cNvSpPr/>
              <p:nvPr/>
            </p:nvSpPr>
            <p:spPr>
              <a:xfrm>
                <a:off x="2466536" y="2743201"/>
                <a:ext cx="97120" cy="97120"/>
              </a:xfrm>
              <a:prstGeom prst="ellipse">
                <a:avLst/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  <p:sp>
          <p:nvSpPr>
            <p:cNvPr id="1074" name="직사각형 1073">
              <a:extLst>
                <a:ext uri="{FF2B5EF4-FFF2-40B4-BE49-F238E27FC236}">
                  <a16:creationId xmlns:a16="http://schemas.microsoft.com/office/drawing/2014/main" id="{DCE6B96D-CBBE-71A0-26B7-325D35FD4665}"/>
                </a:ext>
              </a:extLst>
            </p:cNvPr>
            <p:cNvSpPr/>
            <p:nvPr/>
          </p:nvSpPr>
          <p:spPr>
            <a:xfrm>
              <a:off x="1848770" y="5094119"/>
              <a:ext cx="2330642" cy="61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기획 배경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프로젝트 소개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9CEDD571-60C7-A4ED-4717-0D53EF835F29}"/>
                </a:ext>
              </a:extLst>
            </p:cNvPr>
            <p:cNvCxnSpPr>
              <a:cxnSpLocks/>
            </p:cNvCxnSpPr>
            <p:nvPr/>
          </p:nvCxnSpPr>
          <p:spPr>
            <a:xfrm>
              <a:off x="3001384" y="4208686"/>
              <a:ext cx="0" cy="366078"/>
            </a:xfrm>
            <a:prstGeom prst="line">
              <a:avLst/>
            </a:prstGeom>
            <a:ln w="12700">
              <a:solidFill>
                <a:srgbClr val="1B1435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31392D21-6D0E-CD31-2AFA-4C5A0FDE9940}"/>
                </a:ext>
              </a:extLst>
            </p:cNvPr>
            <p:cNvSpPr/>
            <p:nvPr/>
          </p:nvSpPr>
          <p:spPr>
            <a:xfrm>
              <a:off x="2268682" y="4718489"/>
              <a:ext cx="1460088" cy="366078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1B143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rPr>
                <a:t>Introduce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48214" y="2323141"/>
            <a:ext cx="2685863" cy="3372545"/>
            <a:chOff x="5848214" y="2323141"/>
            <a:chExt cx="2685863" cy="3372545"/>
          </a:xfrm>
        </p:grpSpPr>
        <p:sp>
          <p:nvSpPr>
            <p:cNvPr id="1065" name="타원 1064">
              <a:extLst>
                <a:ext uri="{FF2B5EF4-FFF2-40B4-BE49-F238E27FC236}">
                  <a16:creationId xmlns:a16="http://schemas.microsoft.com/office/drawing/2014/main" id="{F73567B5-A823-F207-73A7-D58A6609866E}"/>
                </a:ext>
              </a:extLst>
            </p:cNvPr>
            <p:cNvSpPr/>
            <p:nvPr/>
          </p:nvSpPr>
          <p:spPr>
            <a:xfrm>
              <a:off x="6278931" y="2565178"/>
              <a:ext cx="1531130" cy="153113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srgbClr val="1B1435">
                  <a:alpha val="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grpSp>
          <p:nvGrpSpPr>
            <p:cNvPr id="1066" name="그룹 1065">
              <a:extLst>
                <a:ext uri="{FF2B5EF4-FFF2-40B4-BE49-F238E27FC236}">
                  <a16:creationId xmlns:a16="http://schemas.microsoft.com/office/drawing/2014/main" id="{3822051F-506B-61FE-ADD2-66CF931BFEC1}"/>
                </a:ext>
              </a:extLst>
            </p:cNvPr>
            <p:cNvGrpSpPr/>
            <p:nvPr/>
          </p:nvGrpSpPr>
          <p:grpSpPr>
            <a:xfrm>
              <a:off x="5992004" y="2323141"/>
              <a:ext cx="2060093" cy="2015203"/>
              <a:chOff x="2466536" y="1701801"/>
              <a:chExt cx="2228480" cy="2179920"/>
            </a:xfrm>
          </p:grpSpPr>
          <p:sp>
            <p:nvSpPr>
              <p:cNvPr id="1067" name="원호 1066">
                <a:extLst>
                  <a:ext uri="{FF2B5EF4-FFF2-40B4-BE49-F238E27FC236}">
                    <a16:creationId xmlns:a16="http://schemas.microsoft.com/office/drawing/2014/main" id="{6FBEEF57-FA5A-DAB8-AF4E-26B12B460486}"/>
                  </a:ext>
                </a:extLst>
              </p:cNvPr>
              <p:cNvSpPr/>
              <p:nvPr/>
            </p:nvSpPr>
            <p:spPr>
              <a:xfrm>
                <a:off x="2515097" y="1701801"/>
                <a:ext cx="2179919" cy="2179920"/>
              </a:xfrm>
              <a:prstGeom prst="arc">
                <a:avLst>
                  <a:gd name="adj1" fmla="val 10977745"/>
                  <a:gd name="adj2" fmla="val 20895099"/>
                </a:avLst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48EB8E87-C423-D037-7CA7-35114ADD9853}"/>
                  </a:ext>
                </a:extLst>
              </p:cNvPr>
              <p:cNvSpPr/>
              <p:nvPr/>
            </p:nvSpPr>
            <p:spPr>
              <a:xfrm>
                <a:off x="2466536" y="2743201"/>
                <a:ext cx="97120" cy="97120"/>
              </a:xfrm>
              <a:prstGeom prst="ellipse">
                <a:avLst/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  <p:sp>
          <p:nvSpPr>
            <p:cNvPr id="1079" name="직사각형 1078">
              <a:extLst>
                <a:ext uri="{FF2B5EF4-FFF2-40B4-BE49-F238E27FC236}">
                  <a16:creationId xmlns:a16="http://schemas.microsoft.com/office/drawing/2014/main" id="{E9B02E2E-4260-7AB9-AD86-9F0470DD162F}"/>
                </a:ext>
              </a:extLst>
            </p:cNvPr>
            <p:cNvSpPr/>
            <p:nvPr/>
          </p:nvSpPr>
          <p:spPr>
            <a:xfrm>
              <a:off x="5848214" y="5085070"/>
              <a:ext cx="2685863" cy="61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기능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&amp; API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명세서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ERD,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컴포넌트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명세서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시퀀스 다이어그램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cxnSp>
          <p:nvCxnSpPr>
            <p:cNvPr id="1080" name="직선 연결선 1079">
              <a:extLst>
                <a:ext uri="{FF2B5EF4-FFF2-40B4-BE49-F238E27FC236}">
                  <a16:creationId xmlns:a16="http://schemas.microsoft.com/office/drawing/2014/main" id="{18585E5A-43E9-67CF-D6C9-593456D7CBB4}"/>
                </a:ext>
              </a:extLst>
            </p:cNvPr>
            <p:cNvCxnSpPr>
              <a:cxnSpLocks/>
            </p:cNvCxnSpPr>
            <p:nvPr/>
          </p:nvCxnSpPr>
          <p:spPr>
            <a:xfrm>
              <a:off x="7080400" y="4208686"/>
              <a:ext cx="0" cy="366078"/>
            </a:xfrm>
            <a:prstGeom prst="line">
              <a:avLst/>
            </a:prstGeom>
            <a:ln w="12700">
              <a:solidFill>
                <a:srgbClr val="1B1435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1" name="사각형: 둥근 모서리 1080">
              <a:extLst>
                <a:ext uri="{FF2B5EF4-FFF2-40B4-BE49-F238E27FC236}">
                  <a16:creationId xmlns:a16="http://schemas.microsoft.com/office/drawing/2014/main" id="{1F679EAA-3972-346D-FCC5-8031B91CDFB6}"/>
                </a:ext>
              </a:extLst>
            </p:cNvPr>
            <p:cNvSpPr/>
            <p:nvPr/>
          </p:nvSpPr>
          <p:spPr>
            <a:xfrm>
              <a:off x="6347697" y="4718489"/>
              <a:ext cx="1460088" cy="366078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1B143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rPr>
                <a:t>산출물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grpSp>
          <p:nvGrpSpPr>
            <p:cNvPr id="1084" name="Group 14">
              <a:extLst>
                <a:ext uri="{FF2B5EF4-FFF2-40B4-BE49-F238E27FC236}">
                  <a16:creationId xmlns:a16="http://schemas.microsoft.com/office/drawing/2014/main" id="{EC217300-0191-FC57-9972-8B5A586422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10989" y="3109728"/>
              <a:ext cx="338822" cy="409458"/>
              <a:chOff x="2190" y="2694"/>
              <a:chExt cx="283" cy="342"/>
            </a:xfrm>
            <a:solidFill>
              <a:srgbClr val="1B1435"/>
            </a:solidFill>
          </p:grpSpPr>
          <p:sp>
            <p:nvSpPr>
              <p:cNvPr id="1085" name="Freeform 16">
                <a:extLst>
                  <a:ext uri="{FF2B5EF4-FFF2-40B4-BE49-F238E27FC236}">
                    <a16:creationId xmlns:a16="http://schemas.microsoft.com/office/drawing/2014/main" id="{3CEEA533-5C82-06B2-F926-D0E749DD0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" y="2747"/>
                <a:ext cx="234" cy="289"/>
              </a:xfrm>
              <a:custGeom>
                <a:avLst/>
                <a:gdLst>
                  <a:gd name="T0" fmla="*/ 482 w 2337"/>
                  <a:gd name="T1" fmla="*/ 0 h 2882"/>
                  <a:gd name="T2" fmla="*/ 512 w 2337"/>
                  <a:gd name="T3" fmla="*/ 10 h 2882"/>
                  <a:gd name="T4" fmla="*/ 530 w 2337"/>
                  <a:gd name="T5" fmla="*/ 34 h 2882"/>
                  <a:gd name="T6" fmla="*/ 530 w 2337"/>
                  <a:gd name="T7" fmla="*/ 65 h 2882"/>
                  <a:gd name="T8" fmla="*/ 512 w 2337"/>
                  <a:gd name="T9" fmla="*/ 89 h 2882"/>
                  <a:gd name="T10" fmla="*/ 482 w 2337"/>
                  <a:gd name="T11" fmla="*/ 99 h 2882"/>
                  <a:gd name="T12" fmla="*/ 219 w 2337"/>
                  <a:gd name="T13" fmla="*/ 102 h 2882"/>
                  <a:gd name="T14" fmla="*/ 165 w 2337"/>
                  <a:gd name="T15" fmla="*/ 124 h 2882"/>
                  <a:gd name="T16" fmla="*/ 125 w 2337"/>
                  <a:gd name="T17" fmla="*/ 164 h 2882"/>
                  <a:gd name="T18" fmla="*/ 102 w 2337"/>
                  <a:gd name="T19" fmla="*/ 217 h 2882"/>
                  <a:gd name="T20" fmla="*/ 100 w 2337"/>
                  <a:gd name="T21" fmla="*/ 2636 h 2882"/>
                  <a:gd name="T22" fmla="*/ 111 w 2337"/>
                  <a:gd name="T23" fmla="*/ 2694 h 2882"/>
                  <a:gd name="T24" fmla="*/ 144 w 2337"/>
                  <a:gd name="T25" fmla="*/ 2740 h 2882"/>
                  <a:gd name="T26" fmla="*/ 190 w 2337"/>
                  <a:gd name="T27" fmla="*/ 2772 h 2882"/>
                  <a:gd name="T28" fmla="*/ 248 w 2337"/>
                  <a:gd name="T29" fmla="*/ 2784 h 2882"/>
                  <a:gd name="T30" fmla="*/ 2119 w 2337"/>
                  <a:gd name="T31" fmla="*/ 2780 h 2882"/>
                  <a:gd name="T32" fmla="*/ 2173 w 2337"/>
                  <a:gd name="T33" fmla="*/ 2759 h 2882"/>
                  <a:gd name="T34" fmla="*/ 2213 w 2337"/>
                  <a:gd name="T35" fmla="*/ 2719 h 2882"/>
                  <a:gd name="T36" fmla="*/ 2236 w 2337"/>
                  <a:gd name="T37" fmla="*/ 2665 h 2882"/>
                  <a:gd name="T38" fmla="*/ 2239 w 2337"/>
                  <a:gd name="T39" fmla="*/ 2402 h 2882"/>
                  <a:gd name="T40" fmla="*/ 2248 w 2337"/>
                  <a:gd name="T41" fmla="*/ 2372 h 2882"/>
                  <a:gd name="T42" fmla="*/ 2273 w 2337"/>
                  <a:gd name="T43" fmla="*/ 2355 h 2882"/>
                  <a:gd name="T44" fmla="*/ 2303 w 2337"/>
                  <a:gd name="T45" fmla="*/ 2355 h 2882"/>
                  <a:gd name="T46" fmla="*/ 2328 w 2337"/>
                  <a:gd name="T47" fmla="*/ 2372 h 2882"/>
                  <a:gd name="T48" fmla="*/ 2337 w 2337"/>
                  <a:gd name="T49" fmla="*/ 2402 h 2882"/>
                  <a:gd name="T50" fmla="*/ 2334 w 2337"/>
                  <a:gd name="T51" fmla="*/ 2676 h 2882"/>
                  <a:gd name="T52" fmla="*/ 2310 w 2337"/>
                  <a:gd name="T53" fmla="*/ 2749 h 2882"/>
                  <a:gd name="T54" fmla="*/ 2265 w 2337"/>
                  <a:gd name="T55" fmla="*/ 2811 h 2882"/>
                  <a:gd name="T56" fmla="*/ 2203 w 2337"/>
                  <a:gd name="T57" fmla="*/ 2855 h 2882"/>
                  <a:gd name="T58" fmla="*/ 2130 w 2337"/>
                  <a:gd name="T59" fmla="*/ 2879 h 2882"/>
                  <a:gd name="T60" fmla="*/ 248 w 2337"/>
                  <a:gd name="T61" fmla="*/ 2882 h 2882"/>
                  <a:gd name="T62" fmla="*/ 170 w 2337"/>
                  <a:gd name="T63" fmla="*/ 2870 h 2882"/>
                  <a:gd name="T64" fmla="*/ 102 w 2337"/>
                  <a:gd name="T65" fmla="*/ 2835 h 2882"/>
                  <a:gd name="T66" fmla="*/ 48 w 2337"/>
                  <a:gd name="T67" fmla="*/ 2781 h 2882"/>
                  <a:gd name="T68" fmla="*/ 13 w 2337"/>
                  <a:gd name="T69" fmla="*/ 2714 h 2882"/>
                  <a:gd name="T70" fmla="*/ 0 w 2337"/>
                  <a:gd name="T71" fmla="*/ 2636 h 2882"/>
                  <a:gd name="T72" fmla="*/ 3 w 2337"/>
                  <a:gd name="T73" fmla="*/ 207 h 2882"/>
                  <a:gd name="T74" fmla="*/ 28 w 2337"/>
                  <a:gd name="T75" fmla="*/ 133 h 2882"/>
                  <a:gd name="T76" fmla="*/ 73 w 2337"/>
                  <a:gd name="T77" fmla="*/ 73 h 2882"/>
                  <a:gd name="T78" fmla="*/ 135 w 2337"/>
                  <a:gd name="T79" fmla="*/ 27 h 2882"/>
                  <a:gd name="T80" fmla="*/ 208 w 2337"/>
                  <a:gd name="T81" fmla="*/ 3 h 2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37" h="2882">
                    <a:moveTo>
                      <a:pt x="248" y="0"/>
                    </a:moveTo>
                    <a:lnTo>
                      <a:pt x="482" y="0"/>
                    </a:lnTo>
                    <a:lnTo>
                      <a:pt x="499" y="2"/>
                    </a:lnTo>
                    <a:lnTo>
                      <a:pt x="512" y="10"/>
                    </a:lnTo>
                    <a:lnTo>
                      <a:pt x="523" y="19"/>
                    </a:lnTo>
                    <a:lnTo>
                      <a:pt x="530" y="34"/>
                    </a:lnTo>
                    <a:lnTo>
                      <a:pt x="532" y="49"/>
                    </a:lnTo>
                    <a:lnTo>
                      <a:pt x="530" y="65"/>
                    </a:lnTo>
                    <a:lnTo>
                      <a:pt x="523" y="78"/>
                    </a:lnTo>
                    <a:lnTo>
                      <a:pt x="512" y="89"/>
                    </a:lnTo>
                    <a:lnTo>
                      <a:pt x="499" y="95"/>
                    </a:lnTo>
                    <a:lnTo>
                      <a:pt x="482" y="99"/>
                    </a:lnTo>
                    <a:lnTo>
                      <a:pt x="248" y="99"/>
                    </a:lnTo>
                    <a:lnTo>
                      <a:pt x="219" y="102"/>
                    </a:lnTo>
                    <a:lnTo>
                      <a:pt x="190" y="109"/>
                    </a:lnTo>
                    <a:lnTo>
                      <a:pt x="165" y="124"/>
                    </a:lnTo>
                    <a:lnTo>
                      <a:pt x="144" y="142"/>
                    </a:lnTo>
                    <a:lnTo>
                      <a:pt x="125" y="164"/>
                    </a:lnTo>
                    <a:lnTo>
                      <a:pt x="111" y="189"/>
                    </a:lnTo>
                    <a:lnTo>
                      <a:pt x="102" y="217"/>
                    </a:lnTo>
                    <a:lnTo>
                      <a:pt x="100" y="247"/>
                    </a:lnTo>
                    <a:lnTo>
                      <a:pt x="100" y="2636"/>
                    </a:lnTo>
                    <a:lnTo>
                      <a:pt x="102" y="2665"/>
                    </a:lnTo>
                    <a:lnTo>
                      <a:pt x="111" y="2694"/>
                    </a:lnTo>
                    <a:lnTo>
                      <a:pt x="125" y="2719"/>
                    </a:lnTo>
                    <a:lnTo>
                      <a:pt x="144" y="2740"/>
                    </a:lnTo>
                    <a:lnTo>
                      <a:pt x="165" y="2759"/>
                    </a:lnTo>
                    <a:lnTo>
                      <a:pt x="190" y="2772"/>
                    </a:lnTo>
                    <a:lnTo>
                      <a:pt x="219" y="2780"/>
                    </a:lnTo>
                    <a:lnTo>
                      <a:pt x="248" y="2784"/>
                    </a:lnTo>
                    <a:lnTo>
                      <a:pt x="2090" y="2784"/>
                    </a:lnTo>
                    <a:lnTo>
                      <a:pt x="2119" y="2780"/>
                    </a:lnTo>
                    <a:lnTo>
                      <a:pt x="2147" y="2772"/>
                    </a:lnTo>
                    <a:lnTo>
                      <a:pt x="2173" y="2759"/>
                    </a:lnTo>
                    <a:lnTo>
                      <a:pt x="2195" y="2740"/>
                    </a:lnTo>
                    <a:lnTo>
                      <a:pt x="2213" y="2719"/>
                    </a:lnTo>
                    <a:lnTo>
                      <a:pt x="2227" y="2694"/>
                    </a:lnTo>
                    <a:lnTo>
                      <a:pt x="2236" y="2665"/>
                    </a:lnTo>
                    <a:lnTo>
                      <a:pt x="2239" y="2636"/>
                    </a:lnTo>
                    <a:lnTo>
                      <a:pt x="2239" y="2402"/>
                    </a:lnTo>
                    <a:lnTo>
                      <a:pt x="2241" y="2387"/>
                    </a:lnTo>
                    <a:lnTo>
                      <a:pt x="2248" y="2372"/>
                    </a:lnTo>
                    <a:lnTo>
                      <a:pt x="2259" y="2363"/>
                    </a:lnTo>
                    <a:lnTo>
                      <a:pt x="2273" y="2355"/>
                    </a:lnTo>
                    <a:lnTo>
                      <a:pt x="2288" y="2353"/>
                    </a:lnTo>
                    <a:lnTo>
                      <a:pt x="2303" y="2355"/>
                    </a:lnTo>
                    <a:lnTo>
                      <a:pt x="2317" y="2363"/>
                    </a:lnTo>
                    <a:lnTo>
                      <a:pt x="2328" y="2372"/>
                    </a:lnTo>
                    <a:lnTo>
                      <a:pt x="2335" y="2387"/>
                    </a:lnTo>
                    <a:lnTo>
                      <a:pt x="2337" y="2402"/>
                    </a:lnTo>
                    <a:lnTo>
                      <a:pt x="2337" y="2636"/>
                    </a:lnTo>
                    <a:lnTo>
                      <a:pt x="2334" y="2676"/>
                    </a:lnTo>
                    <a:lnTo>
                      <a:pt x="2325" y="2714"/>
                    </a:lnTo>
                    <a:lnTo>
                      <a:pt x="2310" y="2749"/>
                    </a:lnTo>
                    <a:lnTo>
                      <a:pt x="2290" y="2781"/>
                    </a:lnTo>
                    <a:lnTo>
                      <a:pt x="2265" y="2811"/>
                    </a:lnTo>
                    <a:lnTo>
                      <a:pt x="2236" y="2835"/>
                    </a:lnTo>
                    <a:lnTo>
                      <a:pt x="2203" y="2855"/>
                    </a:lnTo>
                    <a:lnTo>
                      <a:pt x="2168" y="2870"/>
                    </a:lnTo>
                    <a:lnTo>
                      <a:pt x="2130" y="2879"/>
                    </a:lnTo>
                    <a:lnTo>
                      <a:pt x="2090" y="2882"/>
                    </a:lnTo>
                    <a:lnTo>
                      <a:pt x="248" y="2882"/>
                    </a:lnTo>
                    <a:lnTo>
                      <a:pt x="208" y="2879"/>
                    </a:lnTo>
                    <a:lnTo>
                      <a:pt x="170" y="2870"/>
                    </a:lnTo>
                    <a:lnTo>
                      <a:pt x="135" y="2855"/>
                    </a:lnTo>
                    <a:lnTo>
                      <a:pt x="102" y="2835"/>
                    </a:lnTo>
                    <a:lnTo>
                      <a:pt x="73" y="2811"/>
                    </a:lnTo>
                    <a:lnTo>
                      <a:pt x="48" y="2781"/>
                    </a:lnTo>
                    <a:lnTo>
                      <a:pt x="28" y="2749"/>
                    </a:lnTo>
                    <a:lnTo>
                      <a:pt x="13" y="2714"/>
                    </a:lnTo>
                    <a:lnTo>
                      <a:pt x="3" y="2676"/>
                    </a:lnTo>
                    <a:lnTo>
                      <a:pt x="0" y="2636"/>
                    </a:lnTo>
                    <a:lnTo>
                      <a:pt x="0" y="247"/>
                    </a:lnTo>
                    <a:lnTo>
                      <a:pt x="3" y="207"/>
                    </a:lnTo>
                    <a:lnTo>
                      <a:pt x="13" y="169"/>
                    </a:lnTo>
                    <a:lnTo>
                      <a:pt x="28" y="133"/>
                    </a:lnTo>
                    <a:lnTo>
                      <a:pt x="48" y="101"/>
                    </a:lnTo>
                    <a:lnTo>
                      <a:pt x="73" y="73"/>
                    </a:lnTo>
                    <a:lnTo>
                      <a:pt x="102" y="48"/>
                    </a:lnTo>
                    <a:lnTo>
                      <a:pt x="135" y="27"/>
                    </a:lnTo>
                    <a:lnTo>
                      <a:pt x="170" y="13"/>
                    </a:lnTo>
                    <a:lnTo>
                      <a:pt x="208" y="3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86" name="Freeform 17">
                <a:extLst>
                  <a:ext uri="{FF2B5EF4-FFF2-40B4-BE49-F238E27FC236}">
                    <a16:creationId xmlns:a16="http://schemas.microsoft.com/office/drawing/2014/main" id="{AB300180-1C44-0E9C-005E-B387491D7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2694"/>
                <a:ext cx="233" cy="289"/>
              </a:xfrm>
              <a:custGeom>
                <a:avLst/>
                <a:gdLst>
                  <a:gd name="T0" fmla="*/ 1596 w 2337"/>
                  <a:gd name="T1" fmla="*/ 0 h 2883"/>
                  <a:gd name="T2" fmla="*/ 1624 w 2337"/>
                  <a:gd name="T3" fmla="*/ 9 h 2883"/>
                  <a:gd name="T4" fmla="*/ 1643 w 2337"/>
                  <a:gd name="T5" fmla="*/ 34 h 2883"/>
                  <a:gd name="T6" fmla="*/ 1643 w 2337"/>
                  <a:gd name="T7" fmla="*/ 64 h 2883"/>
                  <a:gd name="T8" fmla="*/ 1624 w 2337"/>
                  <a:gd name="T9" fmla="*/ 89 h 2883"/>
                  <a:gd name="T10" fmla="*/ 1596 w 2337"/>
                  <a:gd name="T11" fmla="*/ 99 h 2883"/>
                  <a:gd name="T12" fmla="*/ 217 w 2337"/>
                  <a:gd name="T13" fmla="*/ 101 h 2883"/>
                  <a:gd name="T14" fmla="*/ 164 w 2337"/>
                  <a:gd name="T15" fmla="*/ 124 h 2883"/>
                  <a:gd name="T16" fmla="*/ 124 w 2337"/>
                  <a:gd name="T17" fmla="*/ 164 h 2883"/>
                  <a:gd name="T18" fmla="*/ 101 w 2337"/>
                  <a:gd name="T19" fmla="*/ 217 h 2883"/>
                  <a:gd name="T20" fmla="*/ 99 w 2337"/>
                  <a:gd name="T21" fmla="*/ 2636 h 2883"/>
                  <a:gd name="T22" fmla="*/ 110 w 2337"/>
                  <a:gd name="T23" fmla="*/ 2693 h 2883"/>
                  <a:gd name="T24" fmla="*/ 142 w 2337"/>
                  <a:gd name="T25" fmla="*/ 2741 h 2883"/>
                  <a:gd name="T26" fmla="*/ 189 w 2337"/>
                  <a:gd name="T27" fmla="*/ 2772 h 2883"/>
                  <a:gd name="T28" fmla="*/ 247 w 2337"/>
                  <a:gd name="T29" fmla="*/ 2784 h 2883"/>
                  <a:gd name="T30" fmla="*/ 2119 w 2337"/>
                  <a:gd name="T31" fmla="*/ 2781 h 2883"/>
                  <a:gd name="T32" fmla="*/ 2172 w 2337"/>
                  <a:gd name="T33" fmla="*/ 2758 h 2883"/>
                  <a:gd name="T34" fmla="*/ 2211 w 2337"/>
                  <a:gd name="T35" fmla="*/ 2718 h 2883"/>
                  <a:gd name="T36" fmla="*/ 2234 w 2337"/>
                  <a:gd name="T37" fmla="*/ 2666 h 2883"/>
                  <a:gd name="T38" fmla="*/ 2237 w 2337"/>
                  <a:gd name="T39" fmla="*/ 757 h 2883"/>
                  <a:gd name="T40" fmla="*/ 2247 w 2337"/>
                  <a:gd name="T41" fmla="*/ 727 h 2883"/>
                  <a:gd name="T42" fmla="*/ 2271 w 2337"/>
                  <a:gd name="T43" fmla="*/ 710 h 2883"/>
                  <a:gd name="T44" fmla="*/ 2303 w 2337"/>
                  <a:gd name="T45" fmla="*/ 710 h 2883"/>
                  <a:gd name="T46" fmla="*/ 2327 w 2337"/>
                  <a:gd name="T47" fmla="*/ 727 h 2883"/>
                  <a:gd name="T48" fmla="*/ 2337 w 2337"/>
                  <a:gd name="T49" fmla="*/ 757 h 2883"/>
                  <a:gd name="T50" fmla="*/ 2333 w 2337"/>
                  <a:gd name="T51" fmla="*/ 2676 h 2883"/>
                  <a:gd name="T52" fmla="*/ 2308 w 2337"/>
                  <a:gd name="T53" fmla="*/ 2749 h 2883"/>
                  <a:gd name="T54" fmla="*/ 2264 w 2337"/>
                  <a:gd name="T55" fmla="*/ 2810 h 2883"/>
                  <a:gd name="T56" fmla="*/ 2203 w 2337"/>
                  <a:gd name="T57" fmla="*/ 2855 h 2883"/>
                  <a:gd name="T58" fmla="*/ 2129 w 2337"/>
                  <a:gd name="T59" fmla="*/ 2880 h 2883"/>
                  <a:gd name="T60" fmla="*/ 247 w 2337"/>
                  <a:gd name="T61" fmla="*/ 2883 h 2883"/>
                  <a:gd name="T62" fmla="*/ 168 w 2337"/>
                  <a:gd name="T63" fmla="*/ 2870 h 2883"/>
                  <a:gd name="T64" fmla="*/ 101 w 2337"/>
                  <a:gd name="T65" fmla="*/ 2835 h 2883"/>
                  <a:gd name="T66" fmla="*/ 47 w 2337"/>
                  <a:gd name="T67" fmla="*/ 2781 h 2883"/>
                  <a:gd name="T68" fmla="*/ 11 w 2337"/>
                  <a:gd name="T69" fmla="*/ 2714 h 2883"/>
                  <a:gd name="T70" fmla="*/ 0 w 2337"/>
                  <a:gd name="T71" fmla="*/ 2636 h 2883"/>
                  <a:gd name="T72" fmla="*/ 3 w 2337"/>
                  <a:gd name="T73" fmla="*/ 207 h 2883"/>
                  <a:gd name="T74" fmla="*/ 27 w 2337"/>
                  <a:gd name="T75" fmla="*/ 134 h 2883"/>
                  <a:gd name="T76" fmla="*/ 71 w 2337"/>
                  <a:gd name="T77" fmla="*/ 72 h 2883"/>
                  <a:gd name="T78" fmla="*/ 133 w 2337"/>
                  <a:gd name="T79" fmla="*/ 28 h 2883"/>
                  <a:gd name="T80" fmla="*/ 206 w 2337"/>
                  <a:gd name="T81" fmla="*/ 3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37" h="2883">
                    <a:moveTo>
                      <a:pt x="247" y="0"/>
                    </a:moveTo>
                    <a:lnTo>
                      <a:pt x="1596" y="0"/>
                    </a:lnTo>
                    <a:lnTo>
                      <a:pt x="1611" y="3"/>
                    </a:lnTo>
                    <a:lnTo>
                      <a:pt x="1624" y="9"/>
                    </a:lnTo>
                    <a:lnTo>
                      <a:pt x="1635" y="20"/>
                    </a:lnTo>
                    <a:lnTo>
                      <a:pt x="1643" y="34"/>
                    </a:lnTo>
                    <a:lnTo>
                      <a:pt x="1645" y="49"/>
                    </a:lnTo>
                    <a:lnTo>
                      <a:pt x="1643" y="64"/>
                    </a:lnTo>
                    <a:lnTo>
                      <a:pt x="1635" y="79"/>
                    </a:lnTo>
                    <a:lnTo>
                      <a:pt x="1624" y="89"/>
                    </a:lnTo>
                    <a:lnTo>
                      <a:pt x="1611" y="96"/>
                    </a:lnTo>
                    <a:lnTo>
                      <a:pt x="1596" y="99"/>
                    </a:lnTo>
                    <a:lnTo>
                      <a:pt x="247" y="99"/>
                    </a:lnTo>
                    <a:lnTo>
                      <a:pt x="217" y="101"/>
                    </a:lnTo>
                    <a:lnTo>
                      <a:pt x="189" y="110"/>
                    </a:lnTo>
                    <a:lnTo>
                      <a:pt x="164" y="124"/>
                    </a:lnTo>
                    <a:lnTo>
                      <a:pt x="142" y="143"/>
                    </a:lnTo>
                    <a:lnTo>
                      <a:pt x="124" y="164"/>
                    </a:lnTo>
                    <a:lnTo>
                      <a:pt x="110" y="189"/>
                    </a:lnTo>
                    <a:lnTo>
                      <a:pt x="101" y="217"/>
                    </a:lnTo>
                    <a:lnTo>
                      <a:pt x="99" y="247"/>
                    </a:lnTo>
                    <a:lnTo>
                      <a:pt x="99" y="2636"/>
                    </a:lnTo>
                    <a:lnTo>
                      <a:pt x="101" y="2666"/>
                    </a:lnTo>
                    <a:lnTo>
                      <a:pt x="110" y="2693"/>
                    </a:lnTo>
                    <a:lnTo>
                      <a:pt x="124" y="2718"/>
                    </a:lnTo>
                    <a:lnTo>
                      <a:pt x="142" y="2741"/>
                    </a:lnTo>
                    <a:lnTo>
                      <a:pt x="164" y="2758"/>
                    </a:lnTo>
                    <a:lnTo>
                      <a:pt x="189" y="2772"/>
                    </a:lnTo>
                    <a:lnTo>
                      <a:pt x="217" y="2781"/>
                    </a:lnTo>
                    <a:lnTo>
                      <a:pt x="247" y="2784"/>
                    </a:lnTo>
                    <a:lnTo>
                      <a:pt x="2088" y="2784"/>
                    </a:lnTo>
                    <a:lnTo>
                      <a:pt x="2119" y="2781"/>
                    </a:lnTo>
                    <a:lnTo>
                      <a:pt x="2146" y="2772"/>
                    </a:lnTo>
                    <a:lnTo>
                      <a:pt x="2172" y="2758"/>
                    </a:lnTo>
                    <a:lnTo>
                      <a:pt x="2194" y="2741"/>
                    </a:lnTo>
                    <a:lnTo>
                      <a:pt x="2211" y="2718"/>
                    </a:lnTo>
                    <a:lnTo>
                      <a:pt x="2225" y="2693"/>
                    </a:lnTo>
                    <a:lnTo>
                      <a:pt x="2234" y="2666"/>
                    </a:lnTo>
                    <a:lnTo>
                      <a:pt x="2237" y="2636"/>
                    </a:lnTo>
                    <a:lnTo>
                      <a:pt x="2237" y="757"/>
                    </a:lnTo>
                    <a:lnTo>
                      <a:pt x="2240" y="740"/>
                    </a:lnTo>
                    <a:lnTo>
                      <a:pt x="2247" y="727"/>
                    </a:lnTo>
                    <a:lnTo>
                      <a:pt x="2257" y="716"/>
                    </a:lnTo>
                    <a:lnTo>
                      <a:pt x="2271" y="710"/>
                    </a:lnTo>
                    <a:lnTo>
                      <a:pt x="2286" y="708"/>
                    </a:lnTo>
                    <a:lnTo>
                      <a:pt x="2303" y="710"/>
                    </a:lnTo>
                    <a:lnTo>
                      <a:pt x="2316" y="716"/>
                    </a:lnTo>
                    <a:lnTo>
                      <a:pt x="2327" y="727"/>
                    </a:lnTo>
                    <a:lnTo>
                      <a:pt x="2333" y="740"/>
                    </a:lnTo>
                    <a:lnTo>
                      <a:pt x="2337" y="757"/>
                    </a:lnTo>
                    <a:lnTo>
                      <a:pt x="2337" y="2636"/>
                    </a:lnTo>
                    <a:lnTo>
                      <a:pt x="2333" y="2676"/>
                    </a:lnTo>
                    <a:lnTo>
                      <a:pt x="2324" y="2714"/>
                    </a:lnTo>
                    <a:lnTo>
                      <a:pt x="2308" y="2749"/>
                    </a:lnTo>
                    <a:lnTo>
                      <a:pt x="2289" y="2782"/>
                    </a:lnTo>
                    <a:lnTo>
                      <a:pt x="2264" y="2810"/>
                    </a:lnTo>
                    <a:lnTo>
                      <a:pt x="2234" y="2835"/>
                    </a:lnTo>
                    <a:lnTo>
                      <a:pt x="2203" y="2855"/>
                    </a:lnTo>
                    <a:lnTo>
                      <a:pt x="2167" y="2870"/>
                    </a:lnTo>
                    <a:lnTo>
                      <a:pt x="2129" y="2880"/>
                    </a:lnTo>
                    <a:lnTo>
                      <a:pt x="2088" y="2883"/>
                    </a:lnTo>
                    <a:lnTo>
                      <a:pt x="247" y="2883"/>
                    </a:lnTo>
                    <a:lnTo>
                      <a:pt x="206" y="2880"/>
                    </a:lnTo>
                    <a:lnTo>
                      <a:pt x="168" y="2870"/>
                    </a:lnTo>
                    <a:lnTo>
                      <a:pt x="133" y="2855"/>
                    </a:lnTo>
                    <a:lnTo>
                      <a:pt x="101" y="2835"/>
                    </a:lnTo>
                    <a:lnTo>
                      <a:pt x="71" y="2810"/>
                    </a:lnTo>
                    <a:lnTo>
                      <a:pt x="47" y="2781"/>
                    </a:lnTo>
                    <a:lnTo>
                      <a:pt x="27" y="2749"/>
                    </a:lnTo>
                    <a:lnTo>
                      <a:pt x="11" y="2714"/>
                    </a:lnTo>
                    <a:lnTo>
                      <a:pt x="3" y="2676"/>
                    </a:lnTo>
                    <a:lnTo>
                      <a:pt x="0" y="2636"/>
                    </a:lnTo>
                    <a:lnTo>
                      <a:pt x="0" y="247"/>
                    </a:lnTo>
                    <a:lnTo>
                      <a:pt x="3" y="207"/>
                    </a:lnTo>
                    <a:lnTo>
                      <a:pt x="11" y="169"/>
                    </a:lnTo>
                    <a:lnTo>
                      <a:pt x="27" y="134"/>
                    </a:lnTo>
                    <a:lnTo>
                      <a:pt x="47" y="101"/>
                    </a:lnTo>
                    <a:lnTo>
                      <a:pt x="71" y="72"/>
                    </a:lnTo>
                    <a:lnTo>
                      <a:pt x="101" y="48"/>
                    </a:lnTo>
                    <a:lnTo>
                      <a:pt x="133" y="28"/>
                    </a:lnTo>
                    <a:lnTo>
                      <a:pt x="168" y="12"/>
                    </a:lnTo>
                    <a:lnTo>
                      <a:pt x="206" y="3"/>
                    </a:lnTo>
                    <a:lnTo>
                      <a:pt x="2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87" name="Freeform 18">
                <a:extLst>
                  <a:ext uri="{FF2B5EF4-FFF2-40B4-BE49-F238E27FC236}">
                    <a16:creationId xmlns:a16="http://schemas.microsoft.com/office/drawing/2014/main" id="{0E7FF840-FC69-E979-6CB0-A52B71E3B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" y="2696"/>
                <a:ext cx="79" cy="79"/>
              </a:xfrm>
              <a:custGeom>
                <a:avLst/>
                <a:gdLst>
                  <a:gd name="T0" fmla="*/ 50 w 791"/>
                  <a:gd name="T1" fmla="*/ 0 h 786"/>
                  <a:gd name="T2" fmla="*/ 65 w 791"/>
                  <a:gd name="T3" fmla="*/ 2 h 786"/>
                  <a:gd name="T4" fmla="*/ 78 w 791"/>
                  <a:gd name="T5" fmla="*/ 9 h 786"/>
                  <a:gd name="T6" fmla="*/ 89 w 791"/>
                  <a:gd name="T7" fmla="*/ 19 h 786"/>
                  <a:gd name="T8" fmla="*/ 97 w 791"/>
                  <a:gd name="T9" fmla="*/ 34 h 786"/>
                  <a:gd name="T10" fmla="*/ 99 w 791"/>
                  <a:gd name="T11" fmla="*/ 49 h 786"/>
                  <a:gd name="T12" fmla="*/ 99 w 791"/>
                  <a:gd name="T13" fmla="*/ 689 h 786"/>
                  <a:gd name="T14" fmla="*/ 740 w 791"/>
                  <a:gd name="T15" fmla="*/ 689 h 786"/>
                  <a:gd name="T16" fmla="*/ 757 w 791"/>
                  <a:gd name="T17" fmla="*/ 691 h 786"/>
                  <a:gd name="T18" fmla="*/ 770 w 791"/>
                  <a:gd name="T19" fmla="*/ 697 h 786"/>
                  <a:gd name="T20" fmla="*/ 781 w 791"/>
                  <a:gd name="T21" fmla="*/ 708 h 786"/>
                  <a:gd name="T22" fmla="*/ 787 w 791"/>
                  <a:gd name="T23" fmla="*/ 721 h 786"/>
                  <a:gd name="T24" fmla="*/ 791 w 791"/>
                  <a:gd name="T25" fmla="*/ 738 h 786"/>
                  <a:gd name="T26" fmla="*/ 787 w 791"/>
                  <a:gd name="T27" fmla="*/ 753 h 786"/>
                  <a:gd name="T28" fmla="*/ 781 w 791"/>
                  <a:gd name="T29" fmla="*/ 767 h 786"/>
                  <a:gd name="T30" fmla="*/ 770 w 791"/>
                  <a:gd name="T31" fmla="*/ 777 h 786"/>
                  <a:gd name="T32" fmla="*/ 757 w 791"/>
                  <a:gd name="T33" fmla="*/ 784 h 786"/>
                  <a:gd name="T34" fmla="*/ 740 w 791"/>
                  <a:gd name="T35" fmla="*/ 786 h 786"/>
                  <a:gd name="T36" fmla="*/ 50 w 791"/>
                  <a:gd name="T37" fmla="*/ 786 h 786"/>
                  <a:gd name="T38" fmla="*/ 34 w 791"/>
                  <a:gd name="T39" fmla="*/ 784 h 786"/>
                  <a:gd name="T40" fmla="*/ 21 w 791"/>
                  <a:gd name="T41" fmla="*/ 777 h 786"/>
                  <a:gd name="T42" fmla="*/ 10 w 791"/>
                  <a:gd name="T43" fmla="*/ 767 h 786"/>
                  <a:gd name="T44" fmla="*/ 2 w 791"/>
                  <a:gd name="T45" fmla="*/ 753 h 786"/>
                  <a:gd name="T46" fmla="*/ 0 w 791"/>
                  <a:gd name="T47" fmla="*/ 738 h 786"/>
                  <a:gd name="T48" fmla="*/ 0 w 791"/>
                  <a:gd name="T49" fmla="*/ 49 h 786"/>
                  <a:gd name="T50" fmla="*/ 2 w 791"/>
                  <a:gd name="T51" fmla="*/ 34 h 786"/>
                  <a:gd name="T52" fmla="*/ 10 w 791"/>
                  <a:gd name="T53" fmla="*/ 19 h 786"/>
                  <a:gd name="T54" fmla="*/ 21 w 791"/>
                  <a:gd name="T55" fmla="*/ 9 h 786"/>
                  <a:gd name="T56" fmla="*/ 34 w 791"/>
                  <a:gd name="T57" fmla="*/ 2 h 786"/>
                  <a:gd name="T58" fmla="*/ 50 w 791"/>
                  <a:gd name="T5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1" h="786">
                    <a:moveTo>
                      <a:pt x="50" y="0"/>
                    </a:moveTo>
                    <a:lnTo>
                      <a:pt x="65" y="2"/>
                    </a:lnTo>
                    <a:lnTo>
                      <a:pt x="78" y="9"/>
                    </a:lnTo>
                    <a:lnTo>
                      <a:pt x="89" y="19"/>
                    </a:lnTo>
                    <a:lnTo>
                      <a:pt x="97" y="34"/>
                    </a:lnTo>
                    <a:lnTo>
                      <a:pt x="99" y="49"/>
                    </a:lnTo>
                    <a:lnTo>
                      <a:pt x="99" y="689"/>
                    </a:lnTo>
                    <a:lnTo>
                      <a:pt x="740" y="689"/>
                    </a:lnTo>
                    <a:lnTo>
                      <a:pt x="757" y="691"/>
                    </a:lnTo>
                    <a:lnTo>
                      <a:pt x="770" y="697"/>
                    </a:lnTo>
                    <a:lnTo>
                      <a:pt x="781" y="708"/>
                    </a:lnTo>
                    <a:lnTo>
                      <a:pt x="787" y="721"/>
                    </a:lnTo>
                    <a:lnTo>
                      <a:pt x="791" y="738"/>
                    </a:lnTo>
                    <a:lnTo>
                      <a:pt x="787" y="753"/>
                    </a:lnTo>
                    <a:lnTo>
                      <a:pt x="781" y="767"/>
                    </a:lnTo>
                    <a:lnTo>
                      <a:pt x="770" y="777"/>
                    </a:lnTo>
                    <a:lnTo>
                      <a:pt x="757" y="784"/>
                    </a:lnTo>
                    <a:lnTo>
                      <a:pt x="740" y="786"/>
                    </a:lnTo>
                    <a:lnTo>
                      <a:pt x="50" y="786"/>
                    </a:lnTo>
                    <a:lnTo>
                      <a:pt x="34" y="784"/>
                    </a:lnTo>
                    <a:lnTo>
                      <a:pt x="21" y="777"/>
                    </a:lnTo>
                    <a:lnTo>
                      <a:pt x="10" y="767"/>
                    </a:lnTo>
                    <a:lnTo>
                      <a:pt x="2" y="753"/>
                    </a:lnTo>
                    <a:lnTo>
                      <a:pt x="0" y="738"/>
                    </a:lnTo>
                    <a:lnTo>
                      <a:pt x="0" y="49"/>
                    </a:lnTo>
                    <a:lnTo>
                      <a:pt x="2" y="34"/>
                    </a:lnTo>
                    <a:lnTo>
                      <a:pt x="10" y="19"/>
                    </a:lnTo>
                    <a:lnTo>
                      <a:pt x="21" y="9"/>
                    </a:lnTo>
                    <a:lnTo>
                      <a:pt x="34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88" name="Freeform 19">
                <a:extLst>
                  <a:ext uri="{FF2B5EF4-FFF2-40B4-BE49-F238E27FC236}">
                    <a16:creationId xmlns:a16="http://schemas.microsoft.com/office/drawing/2014/main" id="{66171924-FAA2-BA40-2A62-BA7B929E9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" y="2694"/>
                <a:ext cx="79" cy="81"/>
              </a:xfrm>
              <a:custGeom>
                <a:avLst/>
                <a:gdLst>
                  <a:gd name="T0" fmla="*/ 42 w 789"/>
                  <a:gd name="T1" fmla="*/ 0 h 805"/>
                  <a:gd name="T2" fmla="*/ 58 w 789"/>
                  <a:gd name="T3" fmla="*/ 0 h 805"/>
                  <a:gd name="T4" fmla="*/ 73 w 789"/>
                  <a:gd name="T5" fmla="*/ 6 h 805"/>
                  <a:gd name="T6" fmla="*/ 85 w 789"/>
                  <a:gd name="T7" fmla="*/ 15 h 805"/>
                  <a:gd name="T8" fmla="*/ 776 w 789"/>
                  <a:gd name="T9" fmla="*/ 722 h 805"/>
                  <a:gd name="T10" fmla="*/ 785 w 789"/>
                  <a:gd name="T11" fmla="*/ 735 h 805"/>
                  <a:gd name="T12" fmla="*/ 789 w 789"/>
                  <a:gd name="T13" fmla="*/ 750 h 805"/>
                  <a:gd name="T14" fmla="*/ 789 w 789"/>
                  <a:gd name="T15" fmla="*/ 765 h 805"/>
                  <a:gd name="T16" fmla="*/ 785 w 789"/>
                  <a:gd name="T17" fmla="*/ 779 h 805"/>
                  <a:gd name="T18" fmla="*/ 775 w 789"/>
                  <a:gd name="T19" fmla="*/ 791 h 805"/>
                  <a:gd name="T20" fmla="*/ 764 w 789"/>
                  <a:gd name="T21" fmla="*/ 800 h 805"/>
                  <a:gd name="T22" fmla="*/ 754 w 789"/>
                  <a:gd name="T23" fmla="*/ 804 h 805"/>
                  <a:gd name="T24" fmla="*/ 740 w 789"/>
                  <a:gd name="T25" fmla="*/ 805 h 805"/>
                  <a:gd name="T26" fmla="*/ 727 w 789"/>
                  <a:gd name="T27" fmla="*/ 804 h 805"/>
                  <a:gd name="T28" fmla="*/ 717 w 789"/>
                  <a:gd name="T29" fmla="*/ 799 h 805"/>
                  <a:gd name="T30" fmla="*/ 706 w 789"/>
                  <a:gd name="T31" fmla="*/ 790 h 805"/>
                  <a:gd name="T32" fmla="*/ 14 w 789"/>
                  <a:gd name="T33" fmla="*/ 84 h 805"/>
                  <a:gd name="T34" fmla="*/ 5 w 789"/>
                  <a:gd name="T35" fmla="*/ 71 h 805"/>
                  <a:gd name="T36" fmla="*/ 0 w 789"/>
                  <a:gd name="T37" fmla="*/ 56 h 805"/>
                  <a:gd name="T38" fmla="*/ 1 w 789"/>
                  <a:gd name="T39" fmla="*/ 42 h 805"/>
                  <a:gd name="T40" fmla="*/ 5 w 789"/>
                  <a:gd name="T41" fmla="*/ 27 h 805"/>
                  <a:gd name="T42" fmla="*/ 15 w 789"/>
                  <a:gd name="T43" fmla="*/ 13 h 805"/>
                  <a:gd name="T44" fmla="*/ 28 w 789"/>
                  <a:gd name="T45" fmla="*/ 5 h 805"/>
                  <a:gd name="T46" fmla="*/ 42 w 789"/>
                  <a:gd name="T47" fmla="*/ 0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9" h="805">
                    <a:moveTo>
                      <a:pt x="42" y="0"/>
                    </a:moveTo>
                    <a:lnTo>
                      <a:pt x="58" y="0"/>
                    </a:lnTo>
                    <a:lnTo>
                      <a:pt x="73" y="6"/>
                    </a:lnTo>
                    <a:lnTo>
                      <a:pt x="85" y="15"/>
                    </a:lnTo>
                    <a:lnTo>
                      <a:pt x="776" y="722"/>
                    </a:lnTo>
                    <a:lnTo>
                      <a:pt x="785" y="735"/>
                    </a:lnTo>
                    <a:lnTo>
                      <a:pt x="789" y="750"/>
                    </a:lnTo>
                    <a:lnTo>
                      <a:pt x="789" y="765"/>
                    </a:lnTo>
                    <a:lnTo>
                      <a:pt x="785" y="779"/>
                    </a:lnTo>
                    <a:lnTo>
                      <a:pt x="775" y="791"/>
                    </a:lnTo>
                    <a:lnTo>
                      <a:pt x="764" y="800"/>
                    </a:lnTo>
                    <a:lnTo>
                      <a:pt x="754" y="804"/>
                    </a:lnTo>
                    <a:lnTo>
                      <a:pt x="740" y="805"/>
                    </a:lnTo>
                    <a:lnTo>
                      <a:pt x="727" y="804"/>
                    </a:lnTo>
                    <a:lnTo>
                      <a:pt x="717" y="799"/>
                    </a:lnTo>
                    <a:lnTo>
                      <a:pt x="706" y="790"/>
                    </a:lnTo>
                    <a:lnTo>
                      <a:pt x="14" y="84"/>
                    </a:lnTo>
                    <a:lnTo>
                      <a:pt x="5" y="71"/>
                    </a:lnTo>
                    <a:lnTo>
                      <a:pt x="0" y="56"/>
                    </a:lnTo>
                    <a:lnTo>
                      <a:pt x="1" y="42"/>
                    </a:lnTo>
                    <a:lnTo>
                      <a:pt x="5" y="27"/>
                    </a:lnTo>
                    <a:lnTo>
                      <a:pt x="15" y="13"/>
                    </a:lnTo>
                    <a:lnTo>
                      <a:pt x="28" y="5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3976801" y="1464637"/>
            <a:ext cx="2060093" cy="2873707"/>
            <a:chOff x="3976801" y="1464637"/>
            <a:chExt cx="2060093" cy="2873707"/>
          </a:xfrm>
        </p:grpSpPr>
        <p:sp>
          <p:nvSpPr>
            <p:cNvPr id="1061" name="타원 1060">
              <a:extLst>
                <a:ext uri="{FF2B5EF4-FFF2-40B4-BE49-F238E27FC236}">
                  <a16:creationId xmlns:a16="http://schemas.microsoft.com/office/drawing/2014/main" id="{25286560-E782-1A07-2667-527ED01C3531}"/>
                </a:ext>
              </a:extLst>
            </p:cNvPr>
            <p:cNvSpPr/>
            <p:nvPr/>
          </p:nvSpPr>
          <p:spPr>
            <a:xfrm>
              <a:off x="4263729" y="2565178"/>
              <a:ext cx="1531130" cy="1531130"/>
            </a:xfrm>
            <a:prstGeom prst="ellipse">
              <a:avLst/>
            </a:prstGeom>
            <a:solidFill>
              <a:srgbClr val="1B1435"/>
            </a:solidFill>
            <a:ln w="381000">
              <a:noFill/>
            </a:ln>
            <a:effectLst>
              <a:outerShdw blurRad="76200" sx="102000" sy="102000" algn="ctr" rotWithShape="0">
                <a:srgbClr val="1B1435">
                  <a:alpha val="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grpSp>
          <p:nvGrpSpPr>
            <p:cNvPr id="1062" name="그룹 1061">
              <a:extLst>
                <a:ext uri="{FF2B5EF4-FFF2-40B4-BE49-F238E27FC236}">
                  <a16:creationId xmlns:a16="http://schemas.microsoft.com/office/drawing/2014/main" id="{E39A49FD-6F1A-C33D-29A5-2E5EBBAD4FCA}"/>
                </a:ext>
              </a:extLst>
            </p:cNvPr>
            <p:cNvGrpSpPr/>
            <p:nvPr/>
          </p:nvGrpSpPr>
          <p:grpSpPr>
            <a:xfrm flipV="1">
              <a:off x="3976801" y="2323141"/>
              <a:ext cx="2060093" cy="2015203"/>
              <a:chOff x="4646456" y="1701801"/>
              <a:chExt cx="2228480" cy="2179920"/>
            </a:xfrm>
          </p:grpSpPr>
          <p:sp>
            <p:nvSpPr>
              <p:cNvPr id="1063" name="원호 1062">
                <a:extLst>
                  <a:ext uri="{FF2B5EF4-FFF2-40B4-BE49-F238E27FC236}">
                    <a16:creationId xmlns:a16="http://schemas.microsoft.com/office/drawing/2014/main" id="{D08C50BF-B527-9D41-A5A8-791DB1C4FBBC}"/>
                  </a:ext>
                </a:extLst>
              </p:cNvPr>
              <p:cNvSpPr/>
              <p:nvPr/>
            </p:nvSpPr>
            <p:spPr>
              <a:xfrm>
                <a:off x="4695017" y="1701801"/>
                <a:ext cx="2179919" cy="2179920"/>
              </a:xfrm>
              <a:prstGeom prst="arc">
                <a:avLst>
                  <a:gd name="adj1" fmla="val 10977745"/>
                  <a:gd name="adj2" fmla="val 20942523"/>
                </a:avLst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64" name="타원 1063">
                <a:extLst>
                  <a:ext uri="{FF2B5EF4-FFF2-40B4-BE49-F238E27FC236}">
                    <a16:creationId xmlns:a16="http://schemas.microsoft.com/office/drawing/2014/main" id="{EFFE2874-C1E0-96EA-E1EC-7BCA5C458D10}"/>
                  </a:ext>
                </a:extLst>
              </p:cNvPr>
              <p:cNvSpPr/>
              <p:nvPr/>
            </p:nvSpPr>
            <p:spPr>
              <a:xfrm>
                <a:off x="4646456" y="2743201"/>
                <a:ext cx="97120" cy="97120"/>
              </a:xfrm>
              <a:prstGeom prst="ellipse">
                <a:avLst/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  <p:sp>
          <p:nvSpPr>
            <p:cNvPr id="1073" name="Freeform 11">
              <a:extLst>
                <a:ext uri="{FF2B5EF4-FFF2-40B4-BE49-F238E27FC236}">
                  <a16:creationId xmlns:a16="http://schemas.microsoft.com/office/drawing/2014/main" id="{52A31AC7-A075-1538-12D3-7498CF870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6573" y="3124478"/>
              <a:ext cx="362591" cy="4451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srgbClr val="4E5D70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cxnSp>
          <p:nvCxnSpPr>
            <p:cNvPr id="1078" name="직선 연결선 1077">
              <a:extLst>
                <a:ext uri="{FF2B5EF4-FFF2-40B4-BE49-F238E27FC236}">
                  <a16:creationId xmlns:a16="http://schemas.microsoft.com/office/drawing/2014/main" id="{9782CC7C-0F95-4895-607A-F6F459726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432" y="2025474"/>
              <a:ext cx="0" cy="366078"/>
            </a:xfrm>
            <a:prstGeom prst="line">
              <a:avLst/>
            </a:prstGeom>
            <a:ln w="12700">
              <a:solidFill>
                <a:srgbClr val="1B1435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3" name="사각형: 둥근 모서리 1092">
              <a:extLst>
                <a:ext uri="{FF2B5EF4-FFF2-40B4-BE49-F238E27FC236}">
                  <a16:creationId xmlns:a16="http://schemas.microsoft.com/office/drawing/2014/main" id="{76879D16-6BFF-8389-15AF-EAA1AB82DAE3}"/>
                </a:ext>
              </a:extLst>
            </p:cNvPr>
            <p:cNvSpPr/>
            <p:nvPr/>
          </p:nvSpPr>
          <p:spPr>
            <a:xfrm>
              <a:off x="4266388" y="1464637"/>
              <a:ext cx="1460088" cy="366078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1B143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rPr>
                <a:t>Figma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007207" y="1464637"/>
            <a:ext cx="2060093" cy="2873707"/>
            <a:chOff x="8007207" y="1464637"/>
            <a:chExt cx="2060093" cy="2873707"/>
          </a:xfrm>
        </p:grpSpPr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0DD3DD05-3EC4-3ADD-7D04-7020FD22C5C9}"/>
                </a:ext>
              </a:extLst>
            </p:cNvPr>
            <p:cNvSpPr/>
            <p:nvPr/>
          </p:nvSpPr>
          <p:spPr>
            <a:xfrm>
              <a:off x="8294134" y="2565178"/>
              <a:ext cx="1531130" cy="1531130"/>
            </a:xfrm>
            <a:prstGeom prst="ellipse">
              <a:avLst/>
            </a:prstGeom>
            <a:solidFill>
              <a:schemeClr val="bg1"/>
            </a:solidFill>
            <a:ln w="381000">
              <a:noFill/>
            </a:ln>
            <a:effectLst>
              <a:outerShdw blurRad="76200" sx="102000" sy="102000" algn="ctr" rotWithShape="0">
                <a:srgbClr val="1B1435">
                  <a:alpha val="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grpSp>
          <p:nvGrpSpPr>
            <p:cNvPr id="1070" name="그룹 1069">
              <a:extLst>
                <a:ext uri="{FF2B5EF4-FFF2-40B4-BE49-F238E27FC236}">
                  <a16:creationId xmlns:a16="http://schemas.microsoft.com/office/drawing/2014/main" id="{7A83F7C5-B057-7C1B-E3DB-96BDDFBAD92C}"/>
                </a:ext>
              </a:extLst>
            </p:cNvPr>
            <p:cNvGrpSpPr/>
            <p:nvPr/>
          </p:nvGrpSpPr>
          <p:grpSpPr>
            <a:xfrm flipV="1">
              <a:off x="8007207" y="2323141"/>
              <a:ext cx="2060093" cy="2015203"/>
              <a:chOff x="9006296" y="1701801"/>
              <a:chExt cx="2228480" cy="2179920"/>
            </a:xfrm>
          </p:grpSpPr>
          <p:sp>
            <p:nvSpPr>
              <p:cNvPr id="1071" name="원호 1070">
                <a:extLst>
                  <a:ext uri="{FF2B5EF4-FFF2-40B4-BE49-F238E27FC236}">
                    <a16:creationId xmlns:a16="http://schemas.microsoft.com/office/drawing/2014/main" id="{8D9EDCF8-8E6C-4788-9018-24409227CC1C}"/>
                  </a:ext>
                </a:extLst>
              </p:cNvPr>
              <p:cNvSpPr/>
              <p:nvPr/>
            </p:nvSpPr>
            <p:spPr>
              <a:xfrm>
                <a:off x="9054857" y="1701801"/>
                <a:ext cx="2179919" cy="2179920"/>
              </a:xfrm>
              <a:prstGeom prst="arc">
                <a:avLst>
                  <a:gd name="adj1" fmla="val 10977745"/>
                  <a:gd name="adj2" fmla="val 21051207"/>
                </a:avLst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  <p:sp>
            <p:nvSpPr>
              <p:cNvPr id="1072" name="타원 1071">
                <a:extLst>
                  <a:ext uri="{FF2B5EF4-FFF2-40B4-BE49-F238E27FC236}">
                    <a16:creationId xmlns:a16="http://schemas.microsoft.com/office/drawing/2014/main" id="{A9D7B311-FBDD-7FC9-D12D-ED64FEA4961E}"/>
                  </a:ext>
                </a:extLst>
              </p:cNvPr>
              <p:cNvSpPr/>
              <p:nvPr/>
            </p:nvSpPr>
            <p:spPr>
              <a:xfrm>
                <a:off x="9006296" y="2743201"/>
                <a:ext cx="97120" cy="97120"/>
              </a:xfrm>
              <a:prstGeom prst="ellipse">
                <a:avLst/>
              </a:prstGeom>
              <a:ln w="12700">
                <a:solidFill>
                  <a:srgbClr val="1B14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black"/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endParaRPr>
              </a:p>
            </p:txBody>
          </p:sp>
        </p:grpSp>
        <p:cxnSp>
          <p:nvCxnSpPr>
            <p:cNvPr id="1083" name="직선 연결선 1082">
              <a:extLst>
                <a:ext uri="{FF2B5EF4-FFF2-40B4-BE49-F238E27FC236}">
                  <a16:creationId xmlns:a16="http://schemas.microsoft.com/office/drawing/2014/main" id="{E1691A3C-C7D1-6F68-B674-448317771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47" y="2025474"/>
              <a:ext cx="0" cy="366078"/>
            </a:xfrm>
            <a:prstGeom prst="line">
              <a:avLst/>
            </a:prstGeom>
            <a:ln w="12700">
              <a:solidFill>
                <a:srgbClr val="1B1435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9" name="Freeform 6">
              <a:extLst>
                <a:ext uri="{FF2B5EF4-FFF2-40B4-BE49-F238E27FC236}">
                  <a16:creationId xmlns:a16="http://schemas.microsoft.com/office/drawing/2014/main" id="{CDD53569-2EBD-A009-203D-8BFE8B3101E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8905605" y="3149166"/>
              <a:ext cx="362220" cy="32114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1B14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  <p:sp>
          <p:nvSpPr>
            <p:cNvPr id="1094" name="사각형: 둥근 모서리 1093">
              <a:extLst>
                <a:ext uri="{FF2B5EF4-FFF2-40B4-BE49-F238E27FC236}">
                  <a16:creationId xmlns:a16="http://schemas.microsoft.com/office/drawing/2014/main" id="{64529AA0-D973-82DC-F999-AD2974ADEE0A}"/>
                </a:ext>
              </a:extLst>
            </p:cNvPr>
            <p:cNvSpPr/>
            <p:nvPr/>
          </p:nvSpPr>
          <p:spPr>
            <a:xfrm>
              <a:off x="8324409" y="1464637"/>
              <a:ext cx="1460088" cy="366078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1B143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제목OTF Bold" panose="02020803020101020101" pitchFamily="18" charset="-127"/>
                  <a:ea typeface="경기천년제목OTF Bold" panose="02020803020101020101" pitchFamily="18" charset="-127"/>
                </a:rPr>
                <a:t>개발 일정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OTF Bold" panose="02020803020101020101" pitchFamily="18" charset="-127"/>
                <a:ea typeface="경기천년제목OTF Bold" panose="02020803020101020101" pitchFamily="18" charset="-127"/>
              </a:endParaRPr>
            </a:p>
          </p:txBody>
        </p:sp>
      </p:grpSp>
      <p:sp>
        <p:nvSpPr>
          <p:cNvPr id="60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1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2000" b="1" kern="0" dirty="0" smtClean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Contents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899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1" name="사각형: 둥근 위쪽 모서리 1030">
            <a:extLst>
              <a:ext uri="{FF2B5EF4-FFF2-40B4-BE49-F238E27FC236}">
                <a16:creationId xmlns:a16="http://schemas.microsoft.com/office/drawing/2014/main" id="{2A99FF65-960C-0F40-EEF5-AB3C4F97EDDF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D62FFE82-4D5A-4705-FCFD-B124107DFAFB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8">
            <a:extLst>
              <a:ext uri="{FF2B5EF4-FFF2-40B4-BE49-F238E27FC236}">
                <a16:creationId xmlns:a16="http://schemas.microsoft.com/office/drawing/2014/main" id="{47613AA2-787F-BEF2-9D71-EE7FF91DA1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512C8D40-5FB7-E5D0-1EF4-2C9CA7F9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230C645-6220-F3F9-EDE4-8FF4E5A0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12D4281C-4850-E491-A06E-C2EDC7324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CB5B5C2D-86C3-E896-1CDA-30B6C08F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F64212A-F4A0-3399-0D35-A44DD6471C4E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7043F8D7-ADE3-1DB9-1DEB-B137B4AA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0570228C-52EB-F242-4C6C-91C102C3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모서리가 둥근 직사각형 29">
              <a:extLst>
                <a:ext uri="{FF2B5EF4-FFF2-40B4-BE49-F238E27FC236}">
                  <a16:creationId xmlns:a16="http://schemas.microsoft.com/office/drawing/2014/main" id="{5C4E581F-94C4-19EB-D0B3-607FE181427C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E9F07956-5106-6486-28C6-4373B11F98D8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id="{AD6C3AFF-CA07-B867-94F2-E5491133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모서리가 둥근 직사각형 31">
                <a:extLst>
                  <a:ext uri="{FF2B5EF4-FFF2-40B4-BE49-F238E27FC236}">
                    <a16:creationId xmlns:a16="http://schemas.microsoft.com/office/drawing/2014/main" id="{B2B6F488-7233-C9BF-668E-8C0E4F04FBA9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39BD8690-5473-3493-D8E7-3634B9549761}"/>
              </a:ext>
            </a:extLst>
          </p:cNvPr>
          <p:cNvGrpSpPr/>
          <p:nvPr/>
        </p:nvGrpSpPr>
        <p:grpSpPr>
          <a:xfrm>
            <a:off x="2389672" y="6280419"/>
            <a:ext cx="270571" cy="270571"/>
            <a:chOff x="8225484" y="6151159"/>
            <a:chExt cx="270571" cy="270571"/>
          </a:xfrm>
        </p:grpSpPr>
        <p:sp>
          <p:nvSpPr>
            <p:cNvPr id="1046" name="타원 1045">
              <a:extLst>
                <a:ext uri="{FF2B5EF4-FFF2-40B4-BE49-F238E27FC236}">
                  <a16:creationId xmlns:a16="http://schemas.microsoft.com/office/drawing/2014/main" id="{148A6C6B-2C54-5A74-9FA8-8A6DE4D7F6AC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350FE1B7-8454-3AD6-446C-D8E83033338D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48" name="타원 1047">
              <a:extLst>
                <a:ext uri="{FF2B5EF4-FFF2-40B4-BE49-F238E27FC236}">
                  <a16:creationId xmlns:a16="http://schemas.microsoft.com/office/drawing/2014/main" id="{633BE4C2-EDD6-D45F-4FFF-95D55DF1239F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C671E58-CFB5-67E1-539E-9D80FE54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1052" name="Picture 4" descr="Neon - Cia dos Gifs">
            <a:extLst>
              <a:ext uri="{FF2B5EF4-FFF2-40B4-BE49-F238E27FC236}">
                <a16:creationId xmlns:a16="http://schemas.microsoft.com/office/drawing/2014/main" id="{E5BF3783-F376-7434-F4E6-4B7004ABF4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5068951" y="1472462"/>
            <a:ext cx="2064029" cy="67735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48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10543" y="2377373"/>
            <a:ext cx="49709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Introduce</a:t>
            </a:r>
            <a:endParaRPr lang="ko-KR" altLang="en-US" sz="8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2524" y="3928372"/>
            <a:ext cx="266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Lilac Project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소개합니다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052" name="Picture 4" descr="http://silverbutton.co.kr/wp-content/uploads/2020/10/what-is-data-analytics-introduction-to-data-analysis-edureka-data-analytics-png-2048_1745-300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81" y="3553315"/>
            <a:ext cx="2650424" cy="22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1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0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309A9D4-7268-4F19-818C-E0C8C3B4546E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8">
            <a:extLst>
              <a:ext uri="{FF2B5EF4-FFF2-40B4-BE49-F238E27FC236}">
                <a16:creationId xmlns:a16="http://schemas.microsoft.com/office/drawing/2014/main" id="{A4F16553-ACF6-40E8-AFEB-926FB7B987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CAD7AFF4-F332-460C-AFC9-62022030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813A17A8-EF27-4748-8C3A-C908E6BE6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414771DD-952E-4384-9526-EDE3768DA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0F9FA84-677D-45BC-A909-1AE55C0EC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C7C5A70-4452-4024-B39F-3030A13A661B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ADD5BB2E-405B-4640-A25A-19C718081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AC5C02FB-F3BC-4AD8-9F82-2BD92CB32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모서리가 둥근 직사각형 29">
              <a:extLst>
                <a:ext uri="{FF2B5EF4-FFF2-40B4-BE49-F238E27FC236}">
                  <a16:creationId xmlns:a16="http://schemas.microsoft.com/office/drawing/2014/main" id="{7B9FE56C-AFD5-476D-AD6D-D6B23F8EDCB9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C52261A-1C91-435A-B8B5-38228DCDFE89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A4A8F1D5-D0A4-4298-A2DE-4F0C352D9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31">
                <a:extLst>
                  <a:ext uri="{FF2B5EF4-FFF2-40B4-BE49-F238E27FC236}">
                    <a16:creationId xmlns:a16="http://schemas.microsoft.com/office/drawing/2014/main" id="{F270B822-16CB-45E2-9129-F3A99ED81224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947DE09-BB96-4ED9-9AC8-FC35B136947A}"/>
              </a:ext>
            </a:extLst>
          </p:cNvPr>
          <p:cNvGrpSpPr/>
          <p:nvPr/>
        </p:nvGrpSpPr>
        <p:grpSpPr>
          <a:xfrm>
            <a:off x="2389672" y="6280419"/>
            <a:ext cx="270571" cy="270571"/>
            <a:chOff x="8225484" y="6151159"/>
            <a:chExt cx="270571" cy="270571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C393BFB-F7DE-4F2A-9D7C-5DCB9B260511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4E7488F-1861-4E9D-B6E1-A2469827AD26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9A8E00E-2825-4FF3-B82A-C768516AD7C9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9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기획 배경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0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Introduce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82" name="Picture 4" descr="Neon - Cia dos Gif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 descr="텍스트, 장난감, 클립아트이(가) 표시된 사진&#10;&#10;자동 생성된 설명">
            <a:extLst>
              <a:ext uri="{FF2B5EF4-FFF2-40B4-BE49-F238E27FC236}">
                <a16:creationId xmlns:a16="http://schemas.microsoft.com/office/drawing/2014/main" id="{17487D15-C02A-B413-AF2A-AB7B72E7DD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" t="15391" r="5673" b="24741"/>
          <a:stretch/>
        </p:blipFill>
        <p:spPr>
          <a:xfrm>
            <a:off x="635238" y="2294540"/>
            <a:ext cx="10921524" cy="2449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67" y="1309690"/>
            <a:ext cx="4454170" cy="4454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785" y="2177139"/>
            <a:ext cx="221963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0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09A9D4-7268-4F19-818C-E0C8C3B4546E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8">
            <a:extLst>
              <a:ext uri="{FF2B5EF4-FFF2-40B4-BE49-F238E27FC236}">
                <a16:creationId xmlns:a16="http://schemas.microsoft.com/office/drawing/2014/main" id="{A4F16553-ACF6-40E8-AFEB-926FB7B9876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AD7AFF4-F332-460C-AFC9-62022030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13A17A8-EF27-4748-8C3A-C908E6BE6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414771DD-952E-4384-9526-EDE3768DA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0F9FA84-677D-45BC-A909-1AE55C0EC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C7C5A70-4452-4024-B39F-3030A13A661B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DD5BB2E-405B-4640-A25A-19C718081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AC5C02FB-F3BC-4AD8-9F82-2BD92CB32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모서리가 둥근 직사각형 29">
              <a:extLst>
                <a:ext uri="{FF2B5EF4-FFF2-40B4-BE49-F238E27FC236}">
                  <a16:creationId xmlns:a16="http://schemas.microsoft.com/office/drawing/2014/main" id="{7B9FE56C-AFD5-476D-AD6D-D6B23F8EDCB9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C52261A-1C91-435A-B8B5-38228DCDFE89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A4A8F1D5-D0A4-4298-A2DE-4F0C352D9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모서리가 둥근 직사각형 31">
                <a:extLst>
                  <a:ext uri="{FF2B5EF4-FFF2-40B4-BE49-F238E27FC236}">
                    <a16:creationId xmlns:a16="http://schemas.microsoft.com/office/drawing/2014/main" id="{F270B822-16CB-45E2-9129-F3A99ED81224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47DE09-BB96-4ED9-9AC8-FC35B136947A}"/>
              </a:ext>
            </a:extLst>
          </p:cNvPr>
          <p:cNvGrpSpPr/>
          <p:nvPr/>
        </p:nvGrpSpPr>
        <p:grpSpPr>
          <a:xfrm>
            <a:off x="2389672" y="6280419"/>
            <a:ext cx="270571" cy="270571"/>
            <a:chOff x="8225484" y="6151159"/>
            <a:chExt cx="270571" cy="27057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C393BFB-F7DE-4F2A-9D7C-5DCB9B260511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4E7488F-1861-4E9D-B6E1-A2469827AD26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9A8E00E-2825-4FF3-B82A-C768516AD7C9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 descr="Neon - Cia dos Gif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A3B62F-B698-34BD-2058-D91ADF0C9D82}"/>
              </a:ext>
            </a:extLst>
          </p:cNvPr>
          <p:cNvSpPr txBox="1"/>
          <p:nvPr/>
        </p:nvSpPr>
        <p:spPr>
          <a:xfrm>
            <a:off x="3716291" y="3560127"/>
            <a:ext cx="762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나와 우리만의 음원 스트리밍 서비스</a:t>
            </a:r>
            <a:endParaRPr lang="ko-KR" altLang="en-US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87" y="2430813"/>
            <a:ext cx="2837545" cy="7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</a:t>
            </a:r>
            <a:r>
              <a:rPr lang="ko-KR" altLang="en-US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Introduce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B4370D0-F9AC-FB4A-97A7-F992E7C4AFB8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8">
            <a:extLst>
              <a:ext uri="{FF2B5EF4-FFF2-40B4-BE49-F238E27FC236}">
                <a16:creationId xmlns:a16="http://schemas.microsoft.com/office/drawing/2014/main" id="{89051E8B-CFB6-F19F-7066-13F38733DA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E78D70D-A4D1-BEF7-C3C2-11169BF93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66AACE2-F2D4-4A3F-9B9F-9AA1EFAF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3BC192B-0C29-1D4E-8AF4-00E9408635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313EE6D-22E5-86B7-BE04-194073E07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A8BEEE-BECE-B9C0-0FCB-F4B093C7AC8F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24B319C-2522-68F3-D1E9-A9CF39F76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22D327B-1068-0C1B-A58B-944A8D5BE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D6A5B233-3F14-B37C-8E10-B5D06AD29E8D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0E7D23D-E85E-DA04-F3F6-F7AFDA27899E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92DCF198-856B-79EE-1F31-FEB027CE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모서리가 둥근 직사각형 31">
                <a:extLst>
                  <a:ext uri="{FF2B5EF4-FFF2-40B4-BE49-F238E27FC236}">
                    <a16:creationId xmlns:a16="http://schemas.microsoft.com/office/drawing/2014/main" id="{9F42DB39-2FDA-40F2-84E9-95E546C66BB3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1" name="Picture 4" descr="Neon - Cia dos Gifs">
            <a:extLst>
              <a:ext uri="{FF2B5EF4-FFF2-40B4-BE49-F238E27FC236}">
                <a16:creationId xmlns:a16="http://schemas.microsoft.com/office/drawing/2014/main" id="{1ED9AEF0-C7AB-4968-C157-F44A032691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91F415-41DE-482C-4921-9AB388B750B9}"/>
              </a:ext>
            </a:extLst>
          </p:cNvPr>
          <p:cNvGrpSpPr/>
          <p:nvPr/>
        </p:nvGrpSpPr>
        <p:grpSpPr>
          <a:xfrm>
            <a:off x="2389672" y="6280419"/>
            <a:ext cx="270571" cy="270571"/>
            <a:chOff x="8225484" y="6151159"/>
            <a:chExt cx="270571" cy="270571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7A695A-788C-35E6-D060-807622C73548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8FCD569-FCE8-76F9-1EC7-DCC85708B33F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F86ED36-F67A-72E0-A789-67359BE5E546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54CF467-58C4-835F-3D28-31AC6183C7FB}"/>
              </a:ext>
            </a:extLst>
          </p:cNvPr>
          <p:cNvGrpSpPr/>
          <p:nvPr/>
        </p:nvGrpSpPr>
        <p:grpSpPr>
          <a:xfrm>
            <a:off x="3280095" y="1292497"/>
            <a:ext cx="2625248" cy="2200275"/>
            <a:chOff x="3280095" y="1292497"/>
            <a:chExt cx="2625248" cy="220027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280095" y="1292497"/>
              <a:ext cx="2625248" cy="2200275"/>
            </a:xfrm>
            <a:prstGeom prst="roundRect">
              <a:avLst/>
            </a:prstGeom>
            <a:solidFill>
              <a:srgbClr val="F2D3FC"/>
            </a:solidFill>
            <a:ln>
              <a:noFill/>
            </a:ln>
            <a:effectLst>
              <a:glow rad="63500">
                <a:srgbClr val="BC8AC2">
                  <a:alpha val="40000"/>
                </a:srgb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Music Album Cover designs, themes, templates and downloadable graphic  elements on Dribbble">
              <a:extLst>
                <a:ext uri="{FF2B5EF4-FFF2-40B4-BE49-F238E27FC236}">
                  <a16:creationId xmlns:a16="http://schemas.microsoft.com/office/drawing/2014/main" id="{841F2275-15B5-F978-6D56-72969A271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174" y="1353589"/>
              <a:ext cx="2247338" cy="168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845637" y="2788752"/>
              <a:ext cx="1542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앨범 발매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F7A8D47-BA55-DB2D-5843-A7F74550887F}"/>
              </a:ext>
            </a:extLst>
          </p:cNvPr>
          <p:cNvGrpSpPr/>
          <p:nvPr/>
        </p:nvGrpSpPr>
        <p:grpSpPr>
          <a:xfrm>
            <a:off x="3274336" y="3692988"/>
            <a:ext cx="2625248" cy="2211544"/>
            <a:chOff x="3274336" y="3692988"/>
            <a:chExt cx="2625248" cy="2211544"/>
          </a:xfrm>
        </p:grpSpPr>
        <p:sp>
          <p:nvSpPr>
            <p:cNvPr id="24" name="모서리가 둥근 직사각형 1">
              <a:extLst>
                <a:ext uri="{FF2B5EF4-FFF2-40B4-BE49-F238E27FC236}">
                  <a16:creationId xmlns:a16="http://schemas.microsoft.com/office/drawing/2014/main" id="{E830F71E-D12D-1AC4-6417-389E7916F588}"/>
                </a:ext>
              </a:extLst>
            </p:cNvPr>
            <p:cNvSpPr/>
            <p:nvPr/>
          </p:nvSpPr>
          <p:spPr>
            <a:xfrm>
              <a:off x="3274336" y="3704257"/>
              <a:ext cx="2625248" cy="2200275"/>
            </a:xfrm>
            <a:prstGeom prst="roundRect">
              <a:avLst/>
            </a:prstGeom>
            <a:solidFill>
              <a:srgbClr val="EADCEC"/>
            </a:solidFill>
            <a:ln>
              <a:noFill/>
            </a:ln>
            <a:effectLst>
              <a:glow rad="63500">
                <a:srgbClr val="BC8AC2">
                  <a:alpha val="40000"/>
                </a:srgb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BEFED4-635F-879C-1CE1-02CF55F8FEF2}"/>
                </a:ext>
              </a:extLst>
            </p:cNvPr>
            <p:cNvSpPr txBox="1"/>
            <p:nvPr/>
          </p:nvSpPr>
          <p:spPr>
            <a:xfrm>
              <a:off x="3560302" y="5237831"/>
              <a:ext cx="21130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음원 스트리밍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58C7858-8062-E128-D85A-CD4B7CE0D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063" y="3692988"/>
              <a:ext cx="1676983" cy="1676983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FA7951-F3FE-0BC4-3AA2-4B05E6437BED}"/>
              </a:ext>
            </a:extLst>
          </p:cNvPr>
          <p:cNvGrpSpPr/>
          <p:nvPr/>
        </p:nvGrpSpPr>
        <p:grpSpPr>
          <a:xfrm>
            <a:off x="6269330" y="3695038"/>
            <a:ext cx="2625248" cy="2200275"/>
            <a:chOff x="6269330" y="3695038"/>
            <a:chExt cx="2625248" cy="2200275"/>
          </a:xfrm>
        </p:grpSpPr>
        <p:sp>
          <p:nvSpPr>
            <p:cNvPr id="28" name="모서리가 둥근 직사각형 1">
              <a:extLst>
                <a:ext uri="{FF2B5EF4-FFF2-40B4-BE49-F238E27FC236}">
                  <a16:creationId xmlns:a16="http://schemas.microsoft.com/office/drawing/2014/main" id="{BCDD7348-A642-0CA9-96D6-EAAA8B52FAA4}"/>
                </a:ext>
              </a:extLst>
            </p:cNvPr>
            <p:cNvSpPr/>
            <p:nvPr/>
          </p:nvSpPr>
          <p:spPr>
            <a:xfrm>
              <a:off x="6269330" y="3695038"/>
              <a:ext cx="2625248" cy="2200275"/>
            </a:xfrm>
            <a:prstGeom prst="roundRect">
              <a:avLst/>
            </a:prstGeom>
            <a:solidFill>
              <a:srgbClr val="F2D3FC"/>
            </a:solidFill>
            <a:ln>
              <a:noFill/>
            </a:ln>
            <a:effectLst>
              <a:glow rad="63500">
                <a:srgbClr val="BC8AC2">
                  <a:alpha val="40000"/>
                </a:srgb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017F1-B7A4-60A3-6F0D-8E3DEC025CFB}"/>
                </a:ext>
              </a:extLst>
            </p:cNvPr>
            <p:cNvSpPr txBox="1"/>
            <p:nvPr/>
          </p:nvSpPr>
          <p:spPr>
            <a:xfrm>
              <a:off x="7195911" y="5211600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댓글</a:t>
              </a:r>
              <a:endPara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pic>
          <p:nvPicPr>
            <p:cNvPr id="2056" name="Picture 8" descr="Premium Comment 3D Illustration download in PNG, OBJ or Blend format">
              <a:extLst>
                <a:ext uri="{FF2B5EF4-FFF2-40B4-BE49-F238E27FC236}">
                  <a16:creationId xmlns:a16="http://schemas.microsoft.com/office/drawing/2014/main" id="{C35C6F37-1CBD-7446-ABA3-A875E6821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020" y="4102548"/>
              <a:ext cx="1179619" cy="94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EB372BC-B5BD-950F-E05D-26EE4E828899}"/>
              </a:ext>
            </a:extLst>
          </p:cNvPr>
          <p:cNvGrpSpPr/>
          <p:nvPr/>
        </p:nvGrpSpPr>
        <p:grpSpPr>
          <a:xfrm>
            <a:off x="6267368" y="1292497"/>
            <a:ext cx="2625248" cy="2200275"/>
            <a:chOff x="6267368" y="1292497"/>
            <a:chExt cx="2625248" cy="2200275"/>
          </a:xfrm>
        </p:grpSpPr>
        <p:sp>
          <p:nvSpPr>
            <p:cNvPr id="21" name="모서리가 둥근 직사각형 1">
              <a:extLst>
                <a:ext uri="{FF2B5EF4-FFF2-40B4-BE49-F238E27FC236}">
                  <a16:creationId xmlns:a16="http://schemas.microsoft.com/office/drawing/2014/main" id="{B27C3589-331F-B730-C84B-108C3958ABDE}"/>
                </a:ext>
              </a:extLst>
            </p:cNvPr>
            <p:cNvSpPr/>
            <p:nvPr/>
          </p:nvSpPr>
          <p:spPr>
            <a:xfrm>
              <a:off x="6267368" y="1292497"/>
              <a:ext cx="2625248" cy="2200275"/>
            </a:xfrm>
            <a:prstGeom prst="roundRect">
              <a:avLst/>
            </a:prstGeom>
            <a:solidFill>
              <a:srgbClr val="E3D3EE"/>
            </a:solidFill>
            <a:ln>
              <a:noFill/>
            </a:ln>
            <a:effectLst>
              <a:glow rad="63500">
                <a:srgbClr val="BC8AC2">
                  <a:alpha val="40000"/>
                </a:srgbClr>
              </a:glow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A0E123-995B-026E-3F23-0750CAFAA847}"/>
                </a:ext>
              </a:extLst>
            </p:cNvPr>
            <p:cNvSpPr txBox="1"/>
            <p:nvPr/>
          </p:nvSpPr>
          <p:spPr>
            <a:xfrm>
              <a:off x="7183088" y="2788752"/>
              <a:ext cx="7938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공유</a:t>
              </a:r>
            </a:p>
          </p:txBody>
        </p:sp>
        <p:pic>
          <p:nvPicPr>
            <p:cNvPr id="2058" name="Picture 10" descr="Free 3D illustration share marketing 9456585 PNG with Transparent Background">
              <a:extLst>
                <a:ext uri="{FF2B5EF4-FFF2-40B4-BE49-F238E27FC236}">
                  <a16:creationId xmlns:a16="http://schemas.microsoft.com/office/drawing/2014/main" id="{A8C208EB-9104-2B0D-5EC7-89ED7B6AE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928" y="1401464"/>
              <a:ext cx="1426128" cy="1426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8429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17721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1" name="사각형: 둥근 위쪽 모서리 1030">
            <a:extLst>
              <a:ext uri="{FF2B5EF4-FFF2-40B4-BE49-F238E27FC236}">
                <a16:creationId xmlns:a16="http://schemas.microsoft.com/office/drawing/2014/main" id="{2A99FF65-960C-0F40-EEF5-AB3C4F97EDDF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D62FFE82-4D5A-4705-FCFD-B124107DFAFB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8">
            <a:extLst>
              <a:ext uri="{FF2B5EF4-FFF2-40B4-BE49-F238E27FC236}">
                <a16:creationId xmlns:a16="http://schemas.microsoft.com/office/drawing/2014/main" id="{47613AA2-787F-BEF2-9D71-EE7FF91DA1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512C8D40-5FB7-E5D0-1EF4-2C9CA7F9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230C645-6220-F3F9-EDE4-8FF4E5A0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12D4281C-4850-E491-A06E-C2EDC7324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CB5B5C2D-86C3-E896-1CDA-30B6C08F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F64212A-F4A0-3399-0D35-A44DD6471C4E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7043F8D7-ADE3-1DB9-1DEB-B137B4AA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0570228C-52EB-F242-4C6C-91C102C3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모서리가 둥근 직사각형 29">
              <a:extLst>
                <a:ext uri="{FF2B5EF4-FFF2-40B4-BE49-F238E27FC236}">
                  <a16:creationId xmlns:a16="http://schemas.microsoft.com/office/drawing/2014/main" id="{5C4E581F-94C4-19EB-D0B3-607FE181427C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E9F07956-5106-6486-28C6-4373B11F98D8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id="{AD6C3AFF-CA07-B867-94F2-E5491133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모서리가 둥근 직사각형 31">
                <a:extLst>
                  <a:ext uri="{FF2B5EF4-FFF2-40B4-BE49-F238E27FC236}">
                    <a16:creationId xmlns:a16="http://schemas.microsoft.com/office/drawing/2014/main" id="{B2B6F488-7233-C9BF-668E-8C0E4F04FBA9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C671E58-CFB5-67E1-539E-9D80FE54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1052" name="Picture 4" descr="Neon - Cia dos Gifs">
            <a:extLst>
              <a:ext uri="{FF2B5EF4-FFF2-40B4-BE49-F238E27FC236}">
                <a16:creationId xmlns:a16="http://schemas.microsoft.com/office/drawing/2014/main" id="{E5BF3783-F376-7434-F4E6-4B7004ABF4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5068951" y="1472462"/>
            <a:ext cx="2064029" cy="67735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48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65583" y="2377373"/>
            <a:ext cx="32608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Figma</a:t>
            </a:r>
            <a:endParaRPr lang="ko-KR" altLang="en-US" sz="8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9734" y="3928372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와이어 프레임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소개합니다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6" name="Picture 4" descr="584 Web Wireframe Illustrations - Free in SVG, PNG, EPS - IconSc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967" y="3173706"/>
            <a:ext cx="3435407" cy="34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F95796-E2AE-7BF2-86BB-05100273FAF4}"/>
              </a:ext>
            </a:extLst>
          </p:cNvPr>
          <p:cNvGrpSpPr/>
          <p:nvPr/>
        </p:nvGrpSpPr>
        <p:grpSpPr>
          <a:xfrm>
            <a:off x="4554034" y="6280419"/>
            <a:ext cx="270571" cy="270571"/>
            <a:chOff x="8225484" y="6151159"/>
            <a:chExt cx="270571" cy="27057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1A1624E-E8E8-7CC5-2087-D469AE79D5F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6DCC638-BAAB-DDE7-7F36-4C417E71B503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5B6869A-14CD-8522-4098-A5CE1729D2B6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891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3A47251E-E35E-440C-BC14-4B1AC9873799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DF2E98A-5B45-424B-99FA-B5CE8FCC866E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0CBA9D7-D835-4F6B-969A-8981878D835E}"/>
              </a:ext>
            </a:extLst>
          </p:cNvPr>
          <p:cNvSpPr/>
          <p:nvPr/>
        </p:nvSpPr>
        <p:spPr>
          <a:xfrm>
            <a:off x="624035" y="195089"/>
            <a:ext cx="6195866" cy="7657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7188" lvl="1" latinLnBrk="0">
              <a:defRPr/>
            </a:pPr>
            <a:r>
              <a:rPr lang="ko-KR" altLang="en-US" sz="3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     와이어 프레임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902424" y="344053"/>
            <a:ext cx="1548259" cy="50809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2000" b="1" kern="0" dirty="0" err="1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Figma</a:t>
            </a:r>
            <a:endParaRPr lang="ko-KR" altLang="en-US" sz="36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5FE203-8686-1749-7025-8D0987C842D3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8">
            <a:extLst>
              <a:ext uri="{FF2B5EF4-FFF2-40B4-BE49-F238E27FC236}">
                <a16:creationId xmlns:a16="http://schemas.microsoft.com/office/drawing/2014/main" id="{F43B8164-E008-480F-E0FA-5CDC86BBC0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F036D240-4F2A-9BB3-5D7F-E89D38B21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E324909-CC28-1DBD-684E-C550DEDEA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E946940-85B7-F1B4-DD16-83F98ADBE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D7C8BA9-AD87-5B08-A592-7F0499013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90BD0D-DC59-E159-7C6A-E371F47857BA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454505F-2F66-9C23-A19A-E875A96F2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AB112E6-D042-3E01-59E7-72C2B061A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모서리가 둥근 직사각형 29">
              <a:extLst>
                <a:ext uri="{FF2B5EF4-FFF2-40B4-BE49-F238E27FC236}">
                  <a16:creationId xmlns:a16="http://schemas.microsoft.com/office/drawing/2014/main" id="{7C093C4C-8096-E7E9-A703-EB3A5FEAF37A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37E759-8F91-0C01-8DFE-2DE462098C2E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13D2A70F-FBEC-1FD7-C609-F893FA183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모서리가 둥근 직사각형 31">
                <a:extLst>
                  <a:ext uri="{FF2B5EF4-FFF2-40B4-BE49-F238E27FC236}">
                    <a16:creationId xmlns:a16="http://schemas.microsoft.com/office/drawing/2014/main" id="{808DE24C-D7FA-05BD-4773-51D4A7623A90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8" name="Picture 4" descr="Neon - Cia dos Gifs">
            <a:extLst>
              <a:ext uri="{FF2B5EF4-FFF2-40B4-BE49-F238E27FC236}">
                <a16:creationId xmlns:a16="http://schemas.microsoft.com/office/drawing/2014/main" id="{02D2CD51-4AA4-6D0E-D738-54F7A30F23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F95796-E2AE-7BF2-86BB-05100273FAF4}"/>
              </a:ext>
            </a:extLst>
          </p:cNvPr>
          <p:cNvGrpSpPr/>
          <p:nvPr/>
        </p:nvGrpSpPr>
        <p:grpSpPr>
          <a:xfrm>
            <a:off x="4554034" y="6280419"/>
            <a:ext cx="270571" cy="270571"/>
            <a:chOff x="8225484" y="6151159"/>
            <a:chExt cx="270571" cy="27057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1A1624E-E8E8-7CC5-2087-D469AE79D5F4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6DCC638-BAAB-DDE7-7F36-4C417E71B503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5B6869A-14CD-8522-4098-A5CE1729D2B6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8ADC783-DD3B-2D5E-1F51-362817FFF2AE}"/>
              </a:ext>
            </a:extLst>
          </p:cNvPr>
          <p:cNvGrpSpPr/>
          <p:nvPr/>
        </p:nvGrpSpPr>
        <p:grpSpPr>
          <a:xfrm>
            <a:off x="1197517" y="1636496"/>
            <a:ext cx="9882231" cy="3480229"/>
            <a:chOff x="1197517" y="1636496"/>
            <a:chExt cx="9882231" cy="3480229"/>
          </a:xfrm>
        </p:grpSpPr>
        <p:pic>
          <p:nvPicPr>
            <p:cNvPr id="57" name="그림 56" descr="텍스트, 줄을 선, 여러 가지이(가) 표시된 사진&#10;&#10;자동 생성된 설명">
              <a:hlinkClick r:id="rId5"/>
              <a:extLst>
                <a:ext uri="{FF2B5EF4-FFF2-40B4-BE49-F238E27FC236}">
                  <a16:creationId xmlns:a16="http://schemas.microsoft.com/office/drawing/2014/main" id="{45D38CCB-E8FF-C08E-9E56-B919E7C1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517" y="1636496"/>
              <a:ext cx="9882231" cy="348022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3230F50-48E8-5C33-C821-3F6C19BA4EFC}"/>
                </a:ext>
              </a:extLst>
            </p:cNvPr>
            <p:cNvSpPr/>
            <p:nvPr/>
          </p:nvSpPr>
          <p:spPr>
            <a:xfrm>
              <a:off x="4009938" y="3624044"/>
              <a:ext cx="607381" cy="26005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908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17721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사각형: 둥근 위쪽 모서리 1029">
            <a:extLst>
              <a:ext uri="{FF2B5EF4-FFF2-40B4-BE49-F238E27FC236}">
                <a16:creationId xmlns:a16="http://schemas.microsoft.com/office/drawing/2014/main" id="{FB6907AC-E7D0-24F1-D760-04E72316B95F}"/>
              </a:ext>
            </a:extLst>
          </p:cNvPr>
          <p:cNvSpPr/>
          <p:nvPr/>
        </p:nvSpPr>
        <p:spPr>
          <a:xfrm>
            <a:off x="317500" y="-1"/>
            <a:ext cx="11557000" cy="6753225"/>
          </a:xfrm>
          <a:prstGeom prst="round2SameRect">
            <a:avLst>
              <a:gd name="adj1" fmla="val 0"/>
              <a:gd name="adj2" fmla="val 239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31" name="사각형: 둥근 위쪽 모서리 1030">
            <a:extLst>
              <a:ext uri="{FF2B5EF4-FFF2-40B4-BE49-F238E27FC236}">
                <a16:creationId xmlns:a16="http://schemas.microsoft.com/office/drawing/2014/main" id="{2A99FF65-960C-0F40-EEF5-AB3C4F97EDDF}"/>
              </a:ext>
            </a:extLst>
          </p:cNvPr>
          <p:cNvSpPr/>
          <p:nvPr/>
        </p:nvSpPr>
        <p:spPr>
          <a:xfrm>
            <a:off x="317500" y="0"/>
            <a:ext cx="11557000" cy="6078186"/>
          </a:xfrm>
          <a:prstGeom prst="round2SameRect">
            <a:avLst>
              <a:gd name="adj1" fmla="val 0"/>
              <a:gd name="adj2" fmla="val 32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D62FFE82-4D5A-4705-FCFD-B124107DFAFB}"/>
              </a:ext>
            </a:extLst>
          </p:cNvPr>
          <p:cNvCxnSpPr>
            <a:cxnSpLocks/>
          </p:cNvCxnSpPr>
          <p:nvPr/>
        </p:nvCxnSpPr>
        <p:spPr>
          <a:xfrm>
            <a:off x="2524958" y="6409889"/>
            <a:ext cx="8640000" cy="0"/>
          </a:xfrm>
          <a:prstGeom prst="line">
            <a:avLst/>
          </a:prstGeom>
          <a:ln>
            <a:gradFill flip="none" rotWithShape="1">
              <a:gsLst>
                <a:gs pos="0">
                  <a:srgbClr val="BC8AC2">
                    <a:alpha val="0"/>
                  </a:srgbClr>
                </a:gs>
                <a:gs pos="100000">
                  <a:srgbClr val="BC8AC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Group 8">
            <a:extLst>
              <a:ext uri="{FF2B5EF4-FFF2-40B4-BE49-F238E27FC236}">
                <a16:creationId xmlns:a16="http://schemas.microsoft.com/office/drawing/2014/main" id="{47613AA2-787F-BEF2-9D71-EE7FF91DA1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4030" y="6346434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34" name="Freeform 9">
              <a:extLst>
                <a:ext uri="{FF2B5EF4-FFF2-40B4-BE49-F238E27FC236}">
                  <a16:creationId xmlns:a16="http://schemas.microsoft.com/office/drawing/2014/main" id="{512C8D40-5FB7-E5D0-1EF4-2C9CA7F93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5" name="Freeform 10">
              <a:extLst>
                <a:ext uri="{FF2B5EF4-FFF2-40B4-BE49-F238E27FC236}">
                  <a16:creationId xmlns:a16="http://schemas.microsoft.com/office/drawing/2014/main" id="{5230C645-6220-F3F9-EDE4-8FF4E5A0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6" name="Freeform 11">
              <a:extLst>
                <a:ext uri="{FF2B5EF4-FFF2-40B4-BE49-F238E27FC236}">
                  <a16:creationId xmlns:a16="http://schemas.microsoft.com/office/drawing/2014/main" id="{12D4281C-4850-E491-A06E-C2EDC7324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7" name="Freeform 12">
              <a:extLst>
                <a:ext uri="{FF2B5EF4-FFF2-40B4-BE49-F238E27FC236}">
                  <a16:creationId xmlns:a16="http://schemas.microsoft.com/office/drawing/2014/main" id="{CB5B5C2D-86C3-E896-1CDA-30B6C08F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0F64212A-F4A0-3399-0D35-A44DD6471C4E}"/>
              </a:ext>
            </a:extLst>
          </p:cNvPr>
          <p:cNvGrpSpPr/>
          <p:nvPr/>
        </p:nvGrpSpPr>
        <p:grpSpPr>
          <a:xfrm>
            <a:off x="984406" y="6338738"/>
            <a:ext cx="1180043" cy="179187"/>
            <a:chOff x="567622" y="6375432"/>
            <a:chExt cx="955185" cy="145042"/>
          </a:xfrm>
          <a:solidFill>
            <a:schemeClr val="bg1"/>
          </a:solidFill>
        </p:grpSpPr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7043F8D7-ADE3-1DB9-1DEB-B137B4AA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116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Freeform 10">
              <a:extLst>
                <a:ext uri="{FF2B5EF4-FFF2-40B4-BE49-F238E27FC236}">
                  <a16:creationId xmlns:a16="http://schemas.microsoft.com/office/drawing/2014/main" id="{0570228C-52EB-F242-4C6C-91C102C3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519" y="6375432"/>
              <a:ext cx="128288" cy="145042"/>
            </a:xfrm>
            <a:custGeom>
              <a:avLst/>
              <a:gdLst>
                <a:gd name="T0" fmla="*/ 777 w 804"/>
                <a:gd name="T1" fmla="*/ 405 h 911"/>
                <a:gd name="T2" fmla="*/ 85 w 804"/>
                <a:gd name="T3" fmla="*/ 7 h 911"/>
                <a:gd name="T4" fmla="*/ 72 w 804"/>
                <a:gd name="T5" fmla="*/ 0 h 911"/>
                <a:gd name="T6" fmla="*/ 42 w 804"/>
                <a:gd name="T7" fmla="*/ 0 h 911"/>
                <a:gd name="T8" fmla="*/ 29 w 804"/>
                <a:gd name="T9" fmla="*/ 7 h 911"/>
                <a:gd name="T10" fmla="*/ 16 w 804"/>
                <a:gd name="T11" fmla="*/ 16 h 911"/>
                <a:gd name="T12" fmla="*/ 1 w 804"/>
                <a:gd name="T13" fmla="*/ 40 h 911"/>
                <a:gd name="T14" fmla="*/ 0 w 804"/>
                <a:gd name="T15" fmla="*/ 56 h 911"/>
                <a:gd name="T16" fmla="*/ 0 w 804"/>
                <a:gd name="T17" fmla="*/ 855 h 911"/>
                <a:gd name="T18" fmla="*/ 1 w 804"/>
                <a:gd name="T19" fmla="*/ 869 h 911"/>
                <a:gd name="T20" fmla="*/ 16 w 804"/>
                <a:gd name="T21" fmla="*/ 895 h 911"/>
                <a:gd name="T22" fmla="*/ 29 w 804"/>
                <a:gd name="T23" fmla="*/ 904 h 911"/>
                <a:gd name="T24" fmla="*/ 42 w 804"/>
                <a:gd name="T25" fmla="*/ 910 h 911"/>
                <a:gd name="T26" fmla="*/ 56 w 804"/>
                <a:gd name="T27" fmla="*/ 911 h 911"/>
                <a:gd name="T28" fmla="*/ 72 w 804"/>
                <a:gd name="T29" fmla="*/ 910 h 911"/>
                <a:gd name="T30" fmla="*/ 85 w 804"/>
                <a:gd name="T31" fmla="*/ 904 h 911"/>
                <a:gd name="T32" fmla="*/ 777 w 804"/>
                <a:gd name="T33" fmla="*/ 504 h 911"/>
                <a:gd name="T34" fmla="*/ 789 w 804"/>
                <a:gd name="T35" fmla="*/ 496 h 911"/>
                <a:gd name="T36" fmla="*/ 803 w 804"/>
                <a:gd name="T37" fmla="*/ 470 h 911"/>
                <a:gd name="T38" fmla="*/ 804 w 804"/>
                <a:gd name="T39" fmla="*/ 456 h 911"/>
                <a:gd name="T40" fmla="*/ 803 w 804"/>
                <a:gd name="T41" fmla="*/ 440 h 911"/>
                <a:gd name="T42" fmla="*/ 789 w 804"/>
                <a:gd name="T43" fmla="*/ 414 h 911"/>
                <a:gd name="T44" fmla="*/ 777 w 804"/>
                <a:gd name="T45" fmla="*/ 40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4" h="911">
                  <a:moveTo>
                    <a:pt x="777" y="405"/>
                  </a:moveTo>
                  <a:lnTo>
                    <a:pt x="85" y="7"/>
                  </a:lnTo>
                  <a:lnTo>
                    <a:pt x="72" y="0"/>
                  </a:lnTo>
                  <a:lnTo>
                    <a:pt x="42" y="0"/>
                  </a:lnTo>
                  <a:lnTo>
                    <a:pt x="29" y="7"/>
                  </a:lnTo>
                  <a:lnTo>
                    <a:pt x="16" y="16"/>
                  </a:lnTo>
                  <a:lnTo>
                    <a:pt x="1" y="40"/>
                  </a:lnTo>
                  <a:lnTo>
                    <a:pt x="0" y="56"/>
                  </a:lnTo>
                  <a:lnTo>
                    <a:pt x="0" y="855"/>
                  </a:lnTo>
                  <a:lnTo>
                    <a:pt x="1" y="869"/>
                  </a:lnTo>
                  <a:lnTo>
                    <a:pt x="16" y="895"/>
                  </a:lnTo>
                  <a:lnTo>
                    <a:pt x="29" y="904"/>
                  </a:lnTo>
                  <a:lnTo>
                    <a:pt x="42" y="910"/>
                  </a:lnTo>
                  <a:lnTo>
                    <a:pt x="56" y="911"/>
                  </a:lnTo>
                  <a:lnTo>
                    <a:pt x="72" y="910"/>
                  </a:lnTo>
                  <a:lnTo>
                    <a:pt x="85" y="904"/>
                  </a:lnTo>
                  <a:lnTo>
                    <a:pt x="777" y="504"/>
                  </a:lnTo>
                  <a:lnTo>
                    <a:pt x="789" y="496"/>
                  </a:lnTo>
                  <a:lnTo>
                    <a:pt x="803" y="470"/>
                  </a:lnTo>
                  <a:lnTo>
                    <a:pt x="804" y="456"/>
                  </a:lnTo>
                  <a:lnTo>
                    <a:pt x="803" y="440"/>
                  </a:lnTo>
                  <a:lnTo>
                    <a:pt x="789" y="414"/>
                  </a:lnTo>
                  <a:lnTo>
                    <a:pt x="777" y="405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모서리가 둥근 직사각형 29">
              <a:extLst>
                <a:ext uri="{FF2B5EF4-FFF2-40B4-BE49-F238E27FC236}">
                  <a16:creationId xmlns:a16="http://schemas.microsoft.com/office/drawing/2014/main" id="{5C4E581F-94C4-19EB-D0B3-607FE181427C}"/>
                </a:ext>
              </a:extLst>
            </p:cNvPr>
            <p:cNvSpPr/>
            <p:nvPr/>
          </p:nvSpPr>
          <p:spPr>
            <a:xfrm>
              <a:off x="1316685" y="6375432"/>
              <a:ext cx="36000" cy="145042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E9F07956-5106-6486-28C6-4373B11F98D8}"/>
                </a:ext>
              </a:extLst>
            </p:cNvPr>
            <p:cNvGrpSpPr/>
            <p:nvPr/>
          </p:nvGrpSpPr>
          <p:grpSpPr>
            <a:xfrm flipH="1">
              <a:off x="567622" y="6375432"/>
              <a:ext cx="208503" cy="145042"/>
              <a:chOff x="696211" y="6375432"/>
              <a:chExt cx="208503" cy="145042"/>
            </a:xfrm>
            <a:grpFill/>
          </p:grpSpPr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id="{AD6C3AFF-CA07-B867-94F2-E5491133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426" y="6375432"/>
                <a:ext cx="128288" cy="145042"/>
              </a:xfrm>
              <a:custGeom>
                <a:avLst/>
                <a:gdLst>
                  <a:gd name="T0" fmla="*/ 777 w 804"/>
                  <a:gd name="T1" fmla="*/ 405 h 911"/>
                  <a:gd name="T2" fmla="*/ 85 w 804"/>
                  <a:gd name="T3" fmla="*/ 7 h 911"/>
                  <a:gd name="T4" fmla="*/ 72 w 804"/>
                  <a:gd name="T5" fmla="*/ 0 h 911"/>
                  <a:gd name="T6" fmla="*/ 42 w 804"/>
                  <a:gd name="T7" fmla="*/ 0 h 911"/>
                  <a:gd name="T8" fmla="*/ 29 w 804"/>
                  <a:gd name="T9" fmla="*/ 7 h 911"/>
                  <a:gd name="T10" fmla="*/ 16 w 804"/>
                  <a:gd name="T11" fmla="*/ 16 h 911"/>
                  <a:gd name="T12" fmla="*/ 1 w 804"/>
                  <a:gd name="T13" fmla="*/ 40 h 911"/>
                  <a:gd name="T14" fmla="*/ 0 w 804"/>
                  <a:gd name="T15" fmla="*/ 56 h 911"/>
                  <a:gd name="T16" fmla="*/ 0 w 804"/>
                  <a:gd name="T17" fmla="*/ 855 h 911"/>
                  <a:gd name="T18" fmla="*/ 1 w 804"/>
                  <a:gd name="T19" fmla="*/ 869 h 911"/>
                  <a:gd name="T20" fmla="*/ 16 w 804"/>
                  <a:gd name="T21" fmla="*/ 895 h 911"/>
                  <a:gd name="T22" fmla="*/ 29 w 804"/>
                  <a:gd name="T23" fmla="*/ 904 h 911"/>
                  <a:gd name="T24" fmla="*/ 42 w 804"/>
                  <a:gd name="T25" fmla="*/ 910 h 911"/>
                  <a:gd name="T26" fmla="*/ 56 w 804"/>
                  <a:gd name="T27" fmla="*/ 911 h 911"/>
                  <a:gd name="T28" fmla="*/ 72 w 804"/>
                  <a:gd name="T29" fmla="*/ 910 h 911"/>
                  <a:gd name="T30" fmla="*/ 85 w 804"/>
                  <a:gd name="T31" fmla="*/ 904 h 911"/>
                  <a:gd name="T32" fmla="*/ 777 w 804"/>
                  <a:gd name="T33" fmla="*/ 504 h 911"/>
                  <a:gd name="T34" fmla="*/ 789 w 804"/>
                  <a:gd name="T35" fmla="*/ 496 h 911"/>
                  <a:gd name="T36" fmla="*/ 803 w 804"/>
                  <a:gd name="T37" fmla="*/ 470 h 911"/>
                  <a:gd name="T38" fmla="*/ 804 w 804"/>
                  <a:gd name="T39" fmla="*/ 456 h 911"/>
                  <a:gd name="T40" fmla="*/ 803 w 804"/>
                  <a:gd name="T41" fmla="*/ 440 h 911"/>
                  <a:gd name="T42" fmla="*/ 789 w 804"/>
                  <a:gd name="T43" fmla="*/ 414 h 911"/>
                  <a:gd name="T44" fmla="*/ 777 w 804"/>
                  <a:gd name="T45" fmla="*/ 405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4" h="911">
                    <a:moveTo>
                      <a:pt x="777" y="405"/>
                    </a:moveTo>
                    <a:lnTo>
                      <a:pt x="85" y="7"/>
                    </a:lnTo>
                    <a:lnTo>
                      <a:pt x="72" y="0"/>
                    </a:lnTo>
                    <a:lnTo>
                      <a:pt x="42" y="0"/>
                    </a:lnTo>
                    <a:lnTo>
                      <a:pt x="29" y="7"/>
                    </a:lnTo>
                    <a:lnTo>
                      <a:pt x="16" y="16"/>
                    </a:lnTo>
                    <a:lnTo>
                      <a:pt x="1" y="40"/>
                    </a:lnTo>
                    <a:lnTo>
                      <a:pt x="0" y="56"/>
                    </a:lnTo>
                    <a:lnTo>
                      <a:pt x="0" y="855"/>
                    </a:lnTo>
                    <a:lnTo>
                      <a:pt x="1" y="869"/>
                    </a:lnTo>
                    <a:lnTo>
                      <a:pt x="16" y="895"/>
                    </a:lnTo>
                    <a:lnTo>
                      <a:pt x="29" y="904"/>
                    </a:lnTo>
                    <a:lnTo>
                      <a:pt x="42" y="910"/>
                    </a:lnTo>
                    <a:lnTo>
                      <a:pt x="56" y="911"/>
                    </a:lnTo>
                    <a:lnTo>
                      <a:pt x="72" y="910"/>
                    </a:lnTo>
                    <a:lnTo>
                      <a:pt x="85" y="904"/>
                    </a:lnTo>
                    <a:lnTo>
                      <a:pt x="777" y="504"/>
                    </a:lnTo>
                    <a:lnTo>
                      <a:pt x="789" y="496"/>
                    </a:lnTo>
                    <a:lnTo>
                      <a:pt x="803" y="470"/>
                    </a:lnTo>
                    <a:lnTo>
                      <a:pt x="804" y="456"/>
                    </a:lnTo>
                    <a:lnTo>
                      <a:pt x="803" y="440"/>
                    </a:lnTo>
                    <a:lnTo>
                      <a:pt x="789" y="414"/>
                    </a:lnTo>
                    <a:lnTo>
                      <a:pt x="777" y="40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4" name="모서리가 둥근 직사각형 31">
                <a:extLst>
                  <a:ext uri="{FF2B5EF4-FFF2-40B4-BE49-F238E27FC236}">
                    <a16:creationId xmlns:a16="http://schemas.microsoft.com/office/drawing/2014/main" id="{B2B6F488-7233-C9BF-668E-8C0E4F04FBA9}"/>
                  </a:ext>
                </a:extLst>
              </p:cNvPr>
              <p:cNvSpPr/>
              <p:nvPr/>
            </p:nvSpPr>
            <p:spPr>
              <a:xfrm>
                <a:off x="696211" y="6375432"/>
                <a:ext cx="36000" cy="145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DC671E58-CFB5-67E1-539E-9D80FE54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74" y="314978"/>
            <a:ext cx="1267527" cy="334293"/>
          </a:xfrm>
          <a:prstGeom prst="rect">
            <a:avLst/>
          </a:prstGeom>
        </p:spPr>
      </p:pic>
      <p:pic>
        <p:nvPicPr>
          <p:cNvPr id="1052" name="Picture 4" descr="Neon - Cia dos Gifs">
            <a:extLst>
              <a:ext uri="{FF2B5EF4-FFF2-40B4-BE49-F238E27FC236}">
                <a16:creationId xmlns:a16="http://schemas.microsoft.com/office/drawing/2014/main" id="{E5BF3783-F376-7434-F4E6-4B7004ABF4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5" y="6261836"/>
            <a:ext cx="232811" cy="34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48">
            <a:extLst>
              <a:ext uri="{FF2B5EF4-FFF2-40B4-BE49-F238E27FC236}">
                <a16:creationId xmlns:a16="http://schemas.microsoft.com/office/drawing/2014/main" id="{9D3EE08E-B3D0-442C-9C2C-01CA4BF66CC2}"/>
              </a:ext>
            </a:extLst>
          </p:cNvPr>
          <p:cNvSpPr/>
          <p:nvPr/>
        </p:nvSpPr>
        <p:spPr>
          <a:xfrm>
            <a:off x="5068951" y="1472462"/>
            <a:ext cx="2064029" cy="677351"/>
          </a:xfrm>
          <a:prstGeom prst="roundRect">
            <a:avLst>
              <a:gd name="adj" fmla="val 50000"/>
            </a:avLst>
          </a:prstGeom>
          <a:solidFill>
            <a:srgbClr val="BC8AC2"/>
          </a:solidFill>
          <a:ln>
            <a:noFill/>
          </a:ln>
          <a:effectLst>
            <a:outerShdw blurRad="254000" dist="101600" dir="9600000" sx="93000" sy="93000" algn="t" rotWithShape="0">
              <a:srgbClr val="1B1435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4800" kern="0" dirty="0"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4774" y="2377373"/>
            <a:ext cx="2842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산출물</a:t>
            </a:r>
            <a:endParaRPr lang="ko-KR" altLang="en-US" sz="80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7090" y="3928372"/>
            <a:ext cx="277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 </a:t>
            </a:r>
            <a:r>
              <a:rPr lang="ko-KR" altLang="en-US" b="1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산출물</a:t>
            </a:r>
            <a:r>
              <a:rPr lang="ko-KR" altLang="en-US" dirty="0" smtClean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소개합니다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4100" name="Picture 4" descr="UI UX design concept, people creating an application design, content and  text place illustration 2136494 Vector Art at Vecteez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94" y="2811750"/>
            <a:ext cx="3746614" cy="32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B73E8CF-84A4-BEB2-9006-1D67140A99E1}"/>
              </a:ext>
            </a:extLst>
          </p:cNvPr>
          <p:cNvGrpSpPr/>
          <p:nvPr/>
        </p:nvGrpSpPr>
        <p:grpSpPr>
          <a:xfrm>
            <a:off x="6709672" y="6261986"/>
            <a:ext cx="270571" cy="270571"/>
            <a:chOff x="8225484" y="6151159"/>
            <a:chExt cx="270571" cy="270571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49698DD-5C96-9178-3983-B93E9A30C6AD}"/>
                </a:ext>
              </a:extLst>
            </p:cNvPr>
            <p:cNvSpPr/>
            <p:nvPr/>
          </p:nvSpPr>
          <p:spPr>
            <a:xfrm>
              <a:off x="8225484" y="6151159"/>
              <a:ext cx="270571" cy="270571"/>
            </a:xfrm>
            <a:prstGeom prst="ellipse">
              <a:avLst/>
            </a:prstGeom>
            <a:solidFill>
              <a:srgbClr val="EADC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6E16BC5-19D3-B0EB-BE40-32A7037807F7}"/>
                </a:ext>
              </a:extLst>
            </p:cNvPr>
            <p:cNvSpPr/>
            <p:nvPr/>
          </p:nvSpPr>
          <p:spPr>
            <a:xfrm>
              <a:off x="8288769" y="6208200"/>
              <a:ext cx="144000" cy="144000"/>
            </a:xfrm>
            <a:prstGeom prst="ellipse">
              <a:avLst/>
            </a:prstGeom>
            <a:solidFill>
              <a:srgbClr val="D2B1D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8FEF983-D842-7AE8-0067-B4A603B622BF}"/>
                </a:ext>
              </a:extLst>
            </p:cNvPr>
            <p:cNvSpPr/>
            <p:nvPr/>
          </p:nvSpPr>
          <p:spPr>
            <a:xfrm>
              <a:off x="8333326" y="6252757"/>
              <a:ext cx="54886" cy="5488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BC8A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2951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482</Words>
  <Application>Microsoft Office PowerPoint</Application>
  <PresentationFormat>와이드스크린</PresentationFormat>
  <Paragraphs>119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경기천년제목 Bold</vt:lpstr>
      <vt:lpstr>경기천년제목 Light</vt:lpstr>
      <vt:lpstr>경기천년제목 Medium</vt:lpstr>
      <vt:lpstr>경기천년제목OTF Bold</vt:lpstr>
      <vt:lpstr>맑은 고딕</vt:lpstr>
      <vt:lpstr>Arial</vt:lpstr>
      <vt:lpstr>54_Office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33</cp:revision>
  <dcterms:created xsi:type="dcterms:W3CDTF">2022-02-28T15:48:38Z</dcterms:created>
  <dcterms:modified xsi:type="dcterms:W3CDTF">2023-04-21T00:34:24Z</dcterms:modified>
</cp:coreProperties>
</file>